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sldIdLst>
    <p:sldId id="256" r:id="rId2"/>
    <p:sldId id="286" r:id="rId3"/>
    <p:sldId id="284" r:id="rId4"/>
    <p:sldId id="257" r:id="rId5"/>
    <p:sldId id="274"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5" r:id="rId20"/>
    <p:sldId id="271" r:id="rId21"/>
    <p:sldId id="278" r:id="rId22"/>
    <p:sldId id="277" r:id="rId23"/>
    <p:sldId id="276" r:id="rId24"/>
    <p:sldId id="272" r:id="rId25"/>
    <p:sldId id="279" r:id="rId26"/>
    <p:sldId id="282" r:id="rId27"/>
    <p:sldId id="273" r:id="rId28"/>
    <p:sldId id="281" r:id="rId29"/>
    <p:sldId id="283" r:id="rId30"/>
    <p:sldId id="285" r:id="rId31"/>
    <p:sldId id="287" r:id="rId32"/>
  </p:sldIdLst>
  <p:sldSz cx="9144000" cy="6858000" type="screen4x3"/>
  <p:notesSz cx="6858000" cy="9144000"/>
  <p:defaultTextStyle>
    <a:defPPr>
      <a:defRPr lang="zh-TW"/>
    </a:defPPr>
    <a:lvl1pPr algn="l" rtl="0" fontAlgn="base">
      <a:spcBef>
        <a:spcPct val="0"/>
      </a:spcBef>
      <a:spcAft>
        <a:spcPct val="0"/>
      </a:spcAft>
      <a:defRPr kumimoji="1" kern="1200">
        <a:solidFill>
          <a:schemeClr val="tx1"/>
        </a:solidFill>
        <a:latin typeface="Arial" charset="0"/>
        <a:ea typeface="新細明體" pitchFamily="18" charset="-120"/>
        <a:cs typeface="+mn-cs"/>
      </a:defRPr>
    </a:lvl1pPr>
    <a:lvl2pPr marL="457200" algn="l" rtl="0" fontAlgn="base">
      <a:spcBef>
        <a:spcPct val="0"/>
      </a:spcBef>
      <a:spcAft>
        <a:spcPct val="0"/>
      </a:spcAft>
      <a:defRPr kumimoji="1" kern="1200">
        <a:solidFill>
          <a:schemeClr val="tx1"/>
        </a:solidFill>
        <a:latin typeface="Arial" charset="0"/>
        <a:ea typeface="新細明體" pitchFamily="18" charset="-120"/>
        <a:cs typeface="+mn-cs"/>
      </a:defRPr>
    </a:lvl2pPr>
    <a:lvl3pPr marL="914400" algn="l" rtl="0" fontAlgn="base">
      <a:spcBef>
        <a:spcPct val="0"/>
      </a:spcBef>
      <a:spcAft>
        <a:spcPct val="0"/>
      </a:spcAft>
      <a:defRPr kumimoji="1" kern="1200">
        <a:solidFill>
          <a:schemeClr val="tx1"/>
        </a:solidFill>
        <a:latin typeface="Arial" charset="0"/>
        <a:ea typeface="新細明體" pitchFamily="18" charset="-120"/>
        <a:cs typeface="+mn-cs"/>
      </a:defRPr>
    </a:lvl3pPr>
    <a:lvl4pPr marL="1371600" algn="l" rtl="0" fontAlgn="base">
      <a:spcBef>
        <a:spcPct val="0"/>
      </a:spcBef>
      <a:spcAft>
        <a:spcPct val="0"/>
      </a:spcAft>
      <a:defRPr kumimoji="1" kern="1200">
        <a:solidFill>
          <a:schemeClr val="tx1"/>
        </a:solidFill>
        <a:latin typeface="Arial" charset="0"/>
        <a:ea typeface="新細明體" pitchFamily="18" charset="-120"/>
        <a:cs typeface="+mn-cs"/>
      </a:defRPr>
    </a:lvl4pPr>
    <a:lvl5pPr marL="1828800" algn="l" rtl="0" fontAlgn="base">
      <a:spcBef>
        <a:spcPct val="0"/>
      </a:spcBef>
      <a:spcAft>
        <a:spcPct val="0"/>
      </a:spcAft>
      <a:defRPr kumimoji="1" kern="1200">
        <a:solidFill>
          <a:schemeClr val="tx1"/>
        </a:solidFill>
        <a:latin typeface="Arial" charset="0"/>
        <a:ea typeface="新細明體" pitchFamily="18" charset="-120"/>
        <a:cs typeface="+mn-cs"/>
      </a:defRPr>
    </a:lvl5pPr>
    <a:lvl6pPr marL="2286000" algn="l" defTabSz="914400" rtl="0" eaLnBrk="1" latinLnBrk="0" hangingPunct="1">
      <a:defRPr kumimoji="1" kern="1200">
        <a:solidFill>
          <a:schemeClr val="tx1"/>
        </a:solidFill>
        <a:latin typeface="Arial" charset="0"/>
        <a:ea typeface="新細明體" pitchFamily="18" charset="-120"/>
        <a:cs typeface="+mn-cs"/>
      </a:defRPr>
    </a:lvl6pPr>
    <a:lvl7pPr marL="2743200" algn="l" defTabSz="914400" rtl="0" eaLnBrk="1" latinLnBrk="0" hangingPunct="1">
      <a:defRPr kumimoji="1" kern="1200">
        <a:solidFill>
          <a:schemeClr val="tx1"/>
        </a:solidFill>
        <a:latin typeface="Arial" charset="0"/>
        <a:ea typeface="新細明體" pitchFamily="18" charset="-120"/>
        <a:cs typeface="+mn-cs"/>
      </a:defRPr>
    </a:lvl7pPr>
    <a:lvl8pPr marL="3200400" algn="l" defTabSz="914400" rtl="0" eaLnBrk="1" latinLnBrk="0" hangingPunct="1">
      <a:defRPr kumimoji="1" kern="1200">
        <a:solidFill>
          <a:schemeClr val="tx1"/>
        </a:solidFill>
        <a:latin typeface="Arial" charset="0"/>
        <a:ea typeface="新細明體" pitchFamily="18" charset="-120"/>
        <a:cs typeface="+mn-cs"/>
      </a:defRPr>
    </a:lvl8pPr>
    <a:lvl9pPr marL="3657600" algn="l" defTabSz="914400" rtl="0" eaLnBrk="1" latinLnBrk="0" hangingPunct="1">
      <a:defRPr kumimoji="1" kern="1200">
        <a:solidFill>
          <a:schemeClr val="tx1"/>
        </a:solidFill>
        <a:latin typeface="Arial" charset="0"/>
        <a:ea typeface="新細明體" pitchFamily="18"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E8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82" autoAdjust="0"/>
    <p:restoredTop sz="86410" autoAdjust="0"/>
  </p:normalViewPr>
  <p:slideViewPr>
    <p:cSldViewPr>
      <p:cViewPr varScale="1">
        <p:scale>
          <a:sx n="72" d="100"/>
          <a:sy n="72" d="100"/>
        </p:scale>
        <p:origin x="-39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FF5789C8-1C9D-4BF1-A110-3B8FFE73DF75}" type="presOf" srcId="{62EED78B-8AE0-4A50-A984-8BB9B4680F2E}" destId="{CB1ABACC-B994-4E87-950C-99D75B9CCB82}"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FE3C46F8-ABCF-4765-867B-82D888295BC2}" type="presOf" srcId="{EAAAC6C6-737E-4453-BFE5-D404DA6F59DE}" destId="{8298935C-C2A4-42A8-A4DA-5831263286AD}"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8AF0CEEB-6438-4D41-85CF-E0D3AAC8D759}" type="presOf" srcId="{916A54FC-7285-4D88-922C-36473E8E6EAD}" destId="{D4B6B227-DFBB-43A9-9106-A6857A61639A}" srcOrd="0" destOrd="0" presId="urn:microsoft.com/office/officeart/2005/8/layout/chevron1"/>
    <dgm:cxn modelId="{CFF463A7-4A52-4DBB-AD73-72E2E0063090}" type="presOf" srcId="{E01B3BCA-AAF7-4E8A-9AF5-3C93C510C671}" destId="{7C782CD1-FFED-414A-975B-6B0DB6942A45}"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CC272C5D-0CF9-46CB-9A97-295400829C75}" type="presOf" srcId="{FD5C0E9E-16F2-4292-90E9-59B7B1FDB6A2}" destId="{A4C77795-C641-43FD-8EBE-56312028B0AC}" srcOrd="0" destOrd="0" presId="urn:microsoft.com/office/officeart/2005/8/layout/chevron1"/>
    <dgm:cxn modelId="{87666064-AAF1-43C0-A44E-FACD8AA18457}" type="presOf" srcId="{796379F3-7397-4F41-BD8A-B402E4820D42}" destId="{B01B5A6C-7C6E-4F31-BB68-374AEB9FD12C}" srcOrd="0" destOrd="0" presId="urn:microsoft.com/office/officeart/2005/8/layout/chevron1"/>
    <dgm:cxn modelId="{FEA50EBB-A182-4B40-A905-89029CC4A824}" type="presParOf" srcId="{CB1ABACC-B994-4E87-950C-99D75B9CCB82}" destId="{D4B6B227-DFBB-43A9-9106-A6857A61639A}" srcOrd="0" destOrd="0" presId="urn:microsoft.com/office/officeart/2005/8/layout/chevron1"/>
    <dgm:cxn modelId="{68B97F29-EDE5-4BEA-AAFA-1B5F933E6891}" type="presParOf" srcId="{CB1ABACC-B994-4E87-950C-99D75B9CCB82}" destId="{E9D85CB0-18FA-46A8-AD39-2C3848B92740}" srcOrd="1" destOrd="0" presId="urn:microsoft.com/office/officeart/2005/8/layout/chevron1"/>
    <dgm:cxn modelId="{18C29B0C-0363-4FB9-80E8-82C3292D2A70}" type="presParOf" srcId="{CB1ABACC-B994-4E87-950C-99D75B9CCB82}" destId="{A4C77795-C641-43FD-8EBE-56312028B0AC}" srcOrd="2" destOrd="0" presId="urn:microsoft.com/office/officeart/2005/8/layout/chevron1"/>
    <dgm:cxn modelId="{CD982BD2-635E-4001-9F25-DD754297F016}" type="presParOf" srcId="{CB1ABACC-B994-4E87-950C-99D75B9CCB82}" destId="{3E1C348D-27DA-4825-BE02-4556E4C703B0}" srcOrd="3" destOrd="0" presId="urn:microsoft.com/office/officeart/2005/8/layout/chevron1"/>
    <dgm:cxn modelId="{410DF8EC-E901-499E-B5E1-9CD2C289F7A8}" type="presParOf" srcId="{CB1ABACC-B994-4E87-950C-99D75B9CCB82}" destId="{8298935C-C2A4-42A8-A4DA-5831263286AD}" srcOrd="4" destOrd="0" presId="urn:microsoft.com/office/officeart/2005/8/layout/chevron1"/>
    <dgm:cxn modelId="{D2A5F151-0058-42A5-B0EA-FD2C435B682E}" type="presParOf" srcId="{CB1ABACC-B994-4E87-950C-99D75B9CCB82}" destId="{53C07B22-BEB4-4B00-8A89-634A4189771B}" srcOrd="5" destOrd="0" presId="urn:microsoft.com/office/officeart/2005/8/layout/chevron1"/>
    <dgm:cxn modelId="{8705464A-56BC-4C95-84E7-0C98FE7716A3}" type="presParOf" srcId="{CB1ABACC-B994-4E87-950C-99D75B9CCB82}" destId="{B01B5A6C-7C6E-4F31-BB68-374AEB9FD12C}" srcOrd="6" destOrd="0" presId="urn:microsoft.com/office/officeart/2005/8/layout/chevron1"/>
    <dgm:cxn modelId="{474D9522-3E82-43A9-80A0-82BF4C2549C3}" type="presParOf" srcId="{CB1ABACC-B994-4E87-950C-99D75B9CCB82}" destId="{FC5D2E17-141A-4EE3-99B8-412384DB15FD}" srcOrd="7" destOrd="0" presId="urn:microsoft.com/office/officeart/2005/8/layout/chevron1"/>
    <dgm:cxn modelId="{7BEF3B2B-4C82-48C9-B999-42BB84A312C6}"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01848636-F82C-4C65-947B-B26DCC24B1F0}" type="presOf" srcId="{62EED78B-8AE0-4A50-A984-8BB9B4680F2E}" destId="{CB1ABACC-B994-4E87-950C-99D75B9CCB82}" srcOrd="0" destOrd="0" presId="urn:microsoft.com/office/officeart/2005/8/layout/chevron1"/>
    <dgm:cxn modelId="{4ABFD861-5050-4F2D-81F7-EBD1FA704630}" type="presOf" srcId="{FD5C0E9E-16F2-4292-90E9-59B7B1FDB6A2}" destId="{A4C77795-C641-43FD-8EBE-56312028B0AC}"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70729D2F-CE98-4D0C-AF09-0FC830A4FAFD}" type="presOf" srcId="{796379F3-7397-4F41-BD8A-B402E4820D42}" destId="{B01B5A6C-7C6E-4F31-BB68-374AEB9FD12C}" srcOrd="0" destOrd="0" presId="urn:microsoft.com/office/officeart/2005/8/layout/chevron1"/>
    <dgm:cxn modelId="{E631C6AC-731F-4020-BE1E-D7112A280336}" srcId="{62EED78B-8AE0-4A50-A984-8BB9B4680F2E}" destId="{796379F3-7397-4F41-BD8A-B402E4820D42}" srcOrd="3" destOrd="0" parTransId="{586FF5BA-435C-412A-BFDF-F31736B46DE1}" sibTransId="{F3B8A0E5-91E4-47DA-AC9B-99F19248FEB4}"/>
    <dgm:cxn modelId="{3E4D8132-D381-4248-B07C-0774C23D4C4D}" type="presOf" srcId="{916A54FC-7285-4D88-922C-36473E8E6EAD}" destId="{D4B6B227-DFBB-43A9-9106-A6857A61639A}" srcOrd="0" destOrd="0" presId="urn:microsoft.com/office/officeart/2005/8/layout/chevron1"/>
    <dgm:cxn modelId="{D5B4C885-7BAE-498F-BDB0-6CDEC281A0EB}" type="presOf" srcId="{E01B3BCA-AAF7-4E8A-9AF5-3C93C510C671}" destId="{7C782CD1-FFED-414A-975B-6B0DB6942A45}"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DABF4F94-7FBB-43FD-8184-7EC8602CCB30}" type="presOf" srcId="{EAAAC6C6-737E-4453-BFE5-D404DA6F59DE}" destId="{8298935C-C2A4-42A8-A4DA-5831263286AD}" srcOrd="0" destOrd="0" presId="urn:microsoft.com/office/officeart/2005/8/layout/chevron1"/>
    <dgm:cxn modelId="{7ECFD03E-093A-4366-9BDA-DEBB420C97AE}" type="presParOf" srcId="{CB1ABACC-B994-4E87-950C-99D75B9CCB82}" destId="{D4B6B227-DFBB-43A9-9106-A6857A61639A}" srcOrd="0" destOrd="0" presId="urn:microsoft.com/office/officeart/2005/8/layout/chevron1"/>
    <dgm:cxn modelId="{BA12D620-239F-47ED-9271-54417E392A5E}" type="presParOf" srcId="{CB1ABACC-B994-4E87-950C-99D75B9CCB82}" destId="{E9D85CB0-18FA-46A8-AD39-2C3848B92740}" srcOrd="1" destOrd="0" presId="urn:microsoft.com/office/officeart/2005/8/layout/chevron1"/>
    <dgm:cxn modelId="{5271FF15-E38C-4C32-87D4-A7C214E8A97D}" type="presParOf" srcId="{CB1ABACC-B994-4E87-950C-99D75B9CCB82}" destId="{A4C77795-C641-43FD-8EBE-56312028B0AC}" srcOrd="2" destOrd="0" presId="urn:microsoft.com/office/officeart/2005/8/layout/chevron1"/>
    <dgm:cxn modelId="{8A619ED0-4E8C-4ED9-A315-7147514878EC}" type="presParOf" srcId="{CB1ABACC-B994-4E87-950C-99D75B9CCB82}" destId="{3E1C348D-27DA-4825-BE02-4556E4C703B0}" srcOrd="3" destOrd="0" presId="urn:microsoft.com/office/officeart/2005/8/layout/chevron1"/>
    <dgm:cxn modelId="{D5DE9DDE-93A2-47F6-9B30-051960561373}" type="presParOf" srcId="{CB1ABACC-B994-4E87-950C-99D75B9CCB82}" destId="{8298935C-C2A4-42A8-A4DA-5831263286AD}" srcOrd="4" destOrd="0" presId="urn:microsoft.com/office/officeart/2005/8/layout/chevron1"/>
    <dgm:cxn modelId="{06C01C06-2A8B-4E58-95FE-86A4E79B1326}" type="presParOf" srcId="{CB1ABACC-B994-4E87-950C-99D75B9CCB82}" destId="{53C07B22-BEB4-4B00-8A89-634A4189771B}" srcOrd="5" destOrd="0" presId="urn:microsoft.com/office/officeart/2005/8/layout/chevron1"/>
    <dgm:cxn modelId="{B9DB736B-8AB8-4CC5-B7A3-0A1299A5E51A}" type="presParOf" srcId="{CB1ABACC-B994-4E87-950C-99D75B9CCB82}" destId="{B01B5A6C-7C6E-4F31-BB68-374AEB9FD12C}" srcOrd="6" destOrd="0" presId="urn:microsoft.com/office/officeart/2005/8/layout/chevron1"/>
    <dgm:cxn modelId="{5616D62E-E445-41AC-97EC-CE6C1A83A071}" type="presParOf" srcId="{CB1ABACC-B994-4E87-950C-99D75B9CCB82}" destId="{FC5D2E17-141A-4EE3-99B8-412384DB15FD}" srcOrd="7" destOrd="0" presId="urn:microsoft.com/office/officeart/2005/8/layout/chevron1"/>
    <dgm:cxn modelId="{9712B7B9-D2C9-4BBF-AD23-469997FBA043}"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A9FA2A97-33AE-4987-947E-1E96AFBE255B}" type="presOf" srcId="{FD5C0E9E-16F2-4292-90E9-59B7B1FDB6A2}" destId="{A4C77795-C641-43FD-8EBE-56312028B0AC}" srcOrd="0" destOrd="0" presId="urn:microsoft.com/office/officeart/2005/8/layout/chevron1"/>
    <dgm:cxn modelId="{A6E89DC1-BBFB-4944-A259-6617D55860A3}" type="presOf" srcId="{796379F3-7397-4F41-BD8A-B402E4820D42}" destId="{B01B5A6C-7C6E-4F31-BB68-374AEB9FD12C}" srcOrd="0" destOrd="0" presId="urn:microsoft.com/office/officeart/2005/8/layout/chevron1"/>
    <dgm:cxn modelId="{5CA74878-8CCF-4124-BE69-5D498BB74D42}" type="presOf" srcId="{E01B3BCA-AAF7-4E8A-9AF5-3C93C510C671}" destId="{7C782CD1-FFED-414A-975B-6B0DB6942A45}" srcOrd="0" destOrd="0" presId="urn:microsoft.com/office/officeart/2005/8/layout/chevron1"/>
    <dgm:cxn modelId="{63BD319E-FF07-465B-B533-91A453954218}" type="presOf" srcId="{62EED78B-8AE0-4A50-A984-8BB9B4680F2E}" destId="{CB1ABACC-B994-4E87-950C-99D75B9CCB82}"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D7F2B673-17C0-49FF-8989-1B1A448D834A}" type="presOf" srcId="{EAAAC6C6-737E-4453-BFE5-D404DA6F59DE}" destId="{8298935C-C2A4-42A8-A4DA-5831263286AD}" srcOrd="0" destOrd="0" presId="urn:microsoft.com/office/officeart/2005/8/layout/chevron1"/>
    <dgm:cxn modelId="{80A435E8-0294-4859-8951-95DDE21E42F0}" type="presOf" srcId="{916A54FC-7285-4D88-922C-36473E8E6EAD}" destId="{D4B6B227-DFBB-43A9-9106-A6857A61639A}" srcOrd="0" destOrd="0" presId="urn:microsoft.com/office/officeart/2005/8/layout/chevron1"/>
    <dgm:cxn modelId="{E631C6AC-731F-4020-BE1E-D7112A280336}" srcId="{62EED78B-8AE0-4A50-A984-8BB9B4680F2E}" destId="{796379F3-7397-4F41-BD8A-B402E4820D42}" srcOrd="3" destOrd="0" parTransId="{586FF5BA-435C-412A-BFDF-F31736B46DE1}" sibTransId="{F3B8A0E5-91E4-47DA-AC9B-99F19248FEB4}"/>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54D88C0B-9E9F-4158-867D-679805BFCDED}" type="presParOf" srcId="{CB1ABACC-B994-4E87-950C-99D75B9CCB82}" destId="{D4B6B227-DFBB-43A9-9106-A6857A61639A}" srcOrd="0" destOrd="0" presId="urn:microsoft.com/office/officeart/2005/8/layout/chevron1"/>
    <dgm:cxn modelId="{1A727327-8880-45A5-A219-E758AC585951}" type="presParOf" srcId="{CB1ABACC-B994-4E87-950C-99D75B9CCB82}" destId="{E9D85CB0-18FA-46A8-AD39-2C3848B92740}" srcOrd="1" destOrd="0" presId="urn:microsoft.com/office/officeart/2005/8/layout/chevron1"/>
    <dgm:cxn modelId="{60042278-953F-4EC4-BEF4-52FB665A2963}" type="presParOf" srcId="{CB1ABACC-B994-4E87-950C-99D75B9CCB82}" destId="{A4C77795-C641-43FD-8EBE-56312028B0AC}" srcOrd="2" destOrd="0" presId="urn:microsoft.com/office/officeart/2005/8/layout/chevron1"/>
    <dgm:cxn modelId="{F4DABF4A-25D9-4348-B88B-2AA423BF9037}" type="presParOf" srcId="{CB1ABACC-B994-4E87-950C-99D75B9CCB82}" destId="{3E1C348D-27DA-4825-BE02-4556E4C703B0}" srcOrd="3" destOrd="0" presId="urn:microsoft.com/office/officeart/2005/8/layout/chevron1"/>
    <dgm:cxn modelId="{227187FC-2F8F-4071-B2A4-BC938A16B52E}" type="presParOf" srcId="{CB1ABACC-B994-4E87-950C-99D75B9CCB82}" destId="{8298935C-C2A4-42A8-A4DA-5831263286AD}" srcOrd="4" destOrd="0" presId="urn:microsoft.com/office/officeart/2005/8/layout/chevron1"/>
    <dgm:cxn modelId="{D634AF45-B113-42A4-AEF7-2CCEA9790EDB}" type="presParOf" srcId="{CB1ABACC-B994-4E87-950C-99D75B9CCB82}" destId="{53C07B22-BEB4-4B00-8A89-634A4189771B}" srcOrd="5" destOrd="0" presId="urn:microsoft.com/office/officeart/2005/8/layout/chevron1"/>
    <dgm:cxn modelId="{E164116C-48F3-4DB3-98DE-46DAA84B0E84}" type="presParOf" srcId="{CB1ABACC-B994-4E87-950C-99D75B9CCB82}" destId="{B01B5A6C-7C6E-4F31-BB68-374AEB9FD12C}" srcOrd="6" destOrd="0" presId="urn:microsoft.com/office/officeart/2005/8/layout/chevron1"/>
    <dgm:cxn modelId="{3A8AC1B3-E7A1-48AD-B1C6-85EBC3955E28}" type="presParOf" srcId="{CB1ABACC-B994-4E87-950C-99D75B9CCB82}" destId="{FC5D2E17-141A-4EE3-99B8-412384DB15FD}" srcOrd="7" destOrd="0" presId="urn:microsoft.com/office/officeart/2005/8/layout/chevron1"/>
    <dgm:cxn modelId="{41E3246B-DD55-47FB-AAC9-C65BE4B8A85C}"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35D78C93-D345-4E7E-BA00-831936F99142}" type="presOf" srcId="{796379F3-7397-4F41-BD8A-B402E4820D42}" destId="{B01B5A6C-7C6E-4F31-BB68-374AEB9FD12C}" srcOrd="0" destOrd="0" presId="urn:microsoft.com/office/officeart/2005/8/layout/chevron1"/>
    <dgm:cxn modelId="{C9B49BB0-21AA-4A22-9A5C-B8307CD9BD7A}" type="presOf" srcId="{916A54FC-7285-4D88-922C-36473E8E6EAD}" destId="{D4B6B227-DFBB-43A9-9106-A6857A61639A}" srcOrd="0" destOrd="0" presId="urn:microsoft.com/office/officeart/2005/8/layout/chevron1"/>
    <dgm:cxn modelId="{B9EEDBD1-68E4-4585-8DCA-7811D0FC68DE}" type="presOf" srcId="{E01B3BCA-AAF7-4E8A-9AF5-3C93C510C671}" destId="{7C782CD1-FFED-414A-975B-6B0DB6942A45}"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274CABCA-362D-4A12-A8EF-4C9BA544CCDF}" type="presOf" srcId="{EAAAC6C6-737E-4453-BFE5-D404DA6F59DE}" destId="{8298935C-C2A4-42A8-A4DA-5831263286AD}" srcOrd="0" destOrd="0" presId="urn:microsoft.com/office/officeart/2005/8/layout/chevron1"/>
    <dgm:cxn modelId="{BF11C5CB-06B3-42F3-A1C7-223D5776BE6F}" type="presOf" srcId="{62EED78B-8AE0-4A50-A984-8BB9B4680F2E}" destId="{CB1ABACC-B994-4E87-950C-99D75B9CCB82}" srcOrd="0" destOrd="0" presId="urn:microsoft.com/office/officeart/2005/8/layout/chevron1"/>
    <dgm:cxn modelId="{F46D9DB7-8F78-4C24-9E1D-EB775A0F373C}" type="presOf" srcId="{FD5C0E9E-16F2-4292-90E9-59B7B1FDB6A2}" destId="{A4C77795-C641-43FD-8EBE-56312028B0AC}"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AF9B3228-A670-4D27-A6C7-2B6B2610E234}" type="presParOf" srcId="{CB1ABACC-B994-4E87-950C-99D75B9CCB82}" destId="{D4B6B227-DFBB-43A9-9106-A6857A61639A}" srcOrd="0" destOrd="0" presId="urn:microsoft.com/office/officeart/2005/8/layout/chevron1"/>
    <dgm:cxn modelId="{BBD041BF-255C-48FB-BD79-FE05D054E7D4}" type="presParOf" srcId="{CB1ABACC-B994-4E87-950C-99D75B9CCB82}" destId="{E9D85CB0-18FA-46A8-AD39-2C3848B92740}" srcOrd="1" destOrd="0" presId="urn:microsoft.com/office/officeart/2005/8/layout/chevron1"/>
    <dgm:cxn modelId="{3CB497F3-3735-4FE6-8B22-3DC58351D047}" type="presParOf" srcId="{CB1ABACC-B994-4E87-950C-99D75B9CCB82}" destId="{A4C77795-C641-43FD-8EBE-56312028B0AC}" srcOrd="2" destOrd="0" presId="urn:microsoft.com/office/officeart/2005/8/layout/chevron1"/>
    <dgm:cxn modelId="{54E9D231-03F0-4EF5-B27F-95B52DEB5AA1}" type="presParOf" srcId="{CB1ABACC-B994-4E87-950C-99D75B9CCB82}" destId="{3E1C348D-27DA-4825-BE02-4556E4C703B0}" srcOrd="3" destOrd="0" presId="urn:microsoft.com/office/officeart/2005/8/layout/chevron1"/>
    <dgm:cxn modelId="{9EC5746D-2934-4C8B-B66C-F068B4430125}" type="presParOf" srcId="{CB1ABACC-B994-4E87-950C-99D75B9CCB82}" destId="{8298935C-C2A4-42A8-A4DA-5831263286AD}" srcOrd="4" destOrd="0" presId="urn:microsoft.com/office/officeart/2005/8/layout/chevron1"/>
    <dgm:cxn modelId="{D3A41CCB-4B35-49EE-A4ED-94D10C5EDF3F}" type="presParOf" srcId="{CB1ABACC-B994-4E87-950C-99D75B9CCB82}" destId="{53C07B22-BEB4-4B00-8A89-634A4189771B}" srcOrd="5" destOrd="0" presId="urn:microsoft.com/office/officeart/2005/8/layout/chevron1"/>
    <dgm:cxn modelId="{DF9B025F-7739-4031-8663-C4D6D08C33F5}" type="presParOf" srcId="{CB1ABACC-B994-4E87-950C-99D75B9CCB82}" destId="{B01B5A6C-7C6E-4F31-BB68-374AEB9FD12C}" srcOrd="6" destOrd="0" presId="urn:microsoft.com/office/officeart/2005/8/layout/chevron1"/>
    <dgm:cxn modelId="{85814F1D-6004-4A7E-B901-B5F507163CB8}" type="presParOf" srcId="{CB1ABACC-B994-4E87-950C-99D75B9CCB82}" destId="{FC5D2E17-141A-4EE3-99B8-412384DB15FD}" srcOrd="7" destOrd="0" presId="urn:microsoft.com/office/officeart/2005/8/layout/chevron1"/>
    <dgm:cxn modelId="{6FFBD77A-5981-40A9-8523-C9B96320CFF2}"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0894116C-1E94-4308-AD49-0888874A5293}" type="presOf" srcId="{EAAAC6C6-737E-4453-BFE5-D404DA6F59DE}" destId="{8298935C-C2A4-42A8-A4DA-5831263286AD}" srcOrd="0" destOrd="0" presId="urn:microsoft.com/office/officeart/2005/8/layout/chevron1"/>
    <dgm:cxn modelId="{546DE509-DACB-4977-84D6-97ADDB66014F}" type="presOf" srcId="{62EED78B-8AE0-4A50-A984-8BB9B4680F2E}" destId="{CB1ABACC-B994-4E87-950C-99D75B9CCB82}" srcOrd="0" destOrd="0" presId="urn:microsoft.com/office/officeart/2005/8/layout/chevron1"/>
    <dgm:cxn modelId="{B9D59677-3B9A-4867-AFAF-CBCA0D85E58E}" type="presOf" srcId="{796379F3-7397-4F41-BD8A-B402E4820D42}" destId="{B01B5A6C-7C6E-4F31-BB68-374AEB9FD12C}" srcOrd="0" destOrd="0" presId="urn:microsoft.com/office/officeart/2005/8/layout/chevron1"/>
    <dgm:cxn modelId="{4F1AE940-7BD3-46E2-AAA4-029ACBE9EE54}" type="presOf" srcId="{E01B3BCA-AAF7-4E8A-9AF5-3C93C510C671}" destId="{7C782CD1-FFED-414A-975B-6B0DB6942A45}"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9E117A2D-54DD-4A78-AC38-72B066A303E7}" type="presOf" srcId="{916A54FC-7285-4D88-922C-36473E8E6EAD}" destId="{D4B6B227-DFBB-43A9-9106-A6857A61639A}" srcOrd="0" destOrd="0" presId="urn:microsoft.com/office/officeart/2005/8/layout/chevron1"/>
    <dgm:cxn modelId="{E631C6AC-731F-4020-BE1E-D7112A280336}" srcId="{62EED78B-8AE0-4A50-A984-8BB9B4680F2E}" destId="{796379F3-7397-4F41-BD8A-B402E4820D42}" srcOrd="3" destOrd="0" parTransId="{586FF5BA-435C-412A-BFDF-F31736B46DE1}" sibTransId="{F3B8A0E5-91E4-47DA-AC9B-99F19248FEB4}"/>
    <dgm:cxn modelId="{6BC4C5C7-20F7-4395-B852-525575E399EF}" type="presOf" srcId="{FD5C0E9E-16F2-4292-90E9-59B7B1FDB6A2}" destId="{A4C77795-C641-43FD-8EBE-56312028B0AC}"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80159DDE-81E2-4AB7-8646-C153A1599B30}" type="presParOf" srcId="{CB1ABACC-B994-4E87-950C-99D75B9CCB82}" destId="{D4B6B227-DFBB-43A9-9106-A6857A61639A}" srcOrd="0" destOrd="0" presId="urn:microsoft.com/office/officeart/2005/8/layout/chevron1"/>
    <dgm:cxn modelId="{8A61344D-C29D-4AD4-B323-080777F31A45}" type="presParOf" srcId="{CB1ABACC-B994-4E87-950C-99D75B9CCB82}" destId="{E9D85CB0-18FA-46A8-AD39-2C3848B92740}" srcOrd="1" destOrd="0" presId="urn:microsoft.com/office/officeart/2005/8/layout/chevron1"/>
    <dgm:cxn modelId="{84CB540A-653C-47B3-91D3-231CCFE405C3}" type="presParOf" srcId="{CB1ABACC-B994-4E87-950C-99D75B9CCB82}" destId="{A4C77795-C641-43FD-8EBE-56312028B0AC}" srcOrd="2" destOrd="0" presId="urn:microsoft.com/office/officeart/2005/8/layout/chevron1"/>
    <dgm:cxn modelId="{7BC3A390-C309-4950-8B78-4879D144547E}" type="presParOf" srcId="{CB1ABACC-B994-4E87-950C-99D75B9CCB82}" destId="{3E1C348D-27DA-4825-BE02-4556E4C703B0}" srcOrd="3" destOrd="0" presId="urn:microsoft.com/office/officeart/2005/8/layout/chevron1"/>
    <dgm:cxn modelId="{67493887-488A-4DA6-97AF-E009ACA6716A}" type="presParOf" srcId="{CB1ABACC-B994-4E87-950C-99D75B9CCB82}" destId="{8298935C-C2A4-42A8-A4DA-5831263286AD}" srcOrd="4" destOrd="0" presId="urn:microsoft.com/office/officeart/2005/8/layout/chevron1"/>
    <dgm:cxn modelId="{F219C868-3E98-489A-B5F2-7F55A975CD70}" type="presParOf" srcId="{CB1ABACC-B994-4E87-950C-99D75B9CCB82}" destId="{53C07B22-BEB4-4B00-8A89-634A4189771B}" srcOrd="5" destOrd="0" presId="urn:microsoft.com/office/officeart/2005/8/layout/chevron1"/>
    <dgm:cxn modelId="{01E223DB-67AC-403B-9167-F942F7CAE41D}" type="presParOf" srcId="{CB1ABACC-B994-4E87-950C-99D75B9CCB82}" destId="{B01B5A6C-7C6E-4F31-BB68-374AEB9FD12C}" srcOrd="6" destOrd="0" presId="urn:microsoft.com/office/officeart/2005/8/layout/chevron1"/>
    <dgm:cxn modelId="{15AD297D-2D3B-46C1-8414-E4318070ED5B}" type="presParOf" srcId="{CB1ABACC-B994-4E87-950C-99D75B9CCB82}" destId="{FC5D2E17-141A-4EE3-99B8-412384DB15FD}" srcOrd="7" destOrd="0" presId="urn:microsoft.com/office/officeart/2005/8/layout/chevron1"/>
    <dgm:cxn modelId="{588D7BE6-16CF-4266-934C-3C7CAE8B3853}"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21D8A981-25CE-410F-B72D-6402468BDEF0}" type="presOf" srcId="{796379F3-7397-4F41-BD8A-B402E4820D42}" destId="{B01B5A6C-7C6E-4F31-BB68-374AEB9FD12C}" srcOrd="0" destOrd="0" presId="urn:microsoft.com/office/officeart/2005/8/layout/chevron1"/>
    <dgm:cxn modelId="{85983B1C-FBD1-4A0E-9E76-8CB13FA3E79B}" type="presOf" srcId="{62EED78B-8AE0-4A50-A984-8BB9B4680F2E}" destId="{CB1ABACC-B994-4E87-950C-99D75B9CCB82}" srcOrd="0" destOrd="0" presId="urn:microsoft.com/office/officeart/2005/8/layout/chevron1"/>
    <dgm:cxn modelId="{71275DB1-3320-4012-AF1D-2E45E2D0C362}" type="presOf" srcId="{FD5C0E9E-16F2-4292-90E9-59B7B1FDB6A2}" destId="{A4C77795-C641-43FD-8EBE-56312028B0AC}" srcOrd="0" destOrd="0" presId="urn:microsoft.com/office/officeart/2005/8/layout/chevron1"/>
    <dgm:cxn modelId="{88E190C2-3064-4513-A79A-2030E9A9567C}" type="presOf" srcId="{EAAAC6C6-737E-4453-BFE5-D404DA6F59DE}" destId="{8298935C-C2A4-42A8-A4DA-5831263286AD}"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B8307E09-47F9-415E-9A8A-D79C3BE2FE66}" type="presOf" srcId="{916A54FC-7285-4D88-922C-36473E8E6EAD}" destId="{D4B6B227-DFBB-43A9-9106-A6857A61639A}" srcOrd="0" destOrd="0" presId="urn:microsoft.com/office/officeart/2005/8/layout/chevron1"/>
    <dgm:cxn modelId="{2F62CB25-E319-4B42-A5C4-209C01361C5A}" type="presOf" srcId="{E01B3BCA-AAF7-4E8A-9AF5-3C93C510C671}" destId="{7C782CD1-FFED-414A-975B-6B0DB6942A45}"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ACE17615-0B03-49FB-BABD-A1B1457F5E26}" type="presParOf" srcId="{CB1ABACC-B994-4E87-950C-99D75B9CCB82}" destId="{D4B6B227-DFBB-43A9-9106-A6857A61639A}" srcOrd="0" destOrd="0" presId="urn:microsoft.com/office/officeart/2005/8/layout/chevron1"/>
    <dgm:cxn modelId="{CA6F5152-D245-4122-B1FF-C90ADD95B93B}" type="presParOf" srcId="{CB1ABACC-B994-4E87-950C-99D75B9CCB82}" destId="{E9D85CB0-18FA-46A8-AD39-2C3848B92740}" srcOrd="1" destOrd="0" presId="urn:microsoft.com/office/officeart/2005/8/layout/chevron1"/>
    <dgm:cxn modelId="{F12A0277-A0C6-4E11-A48B-C363BD5DF923}" type="presParOf" srcId="{CB1ABACC-B994-4E87-950C-99D75B9CCB82}" destId="{A4C77795-C641-43FD-8EBE-56312028B0AC}" srcOrd="2" destOrd="0" presId="urn:microsoft.com/office/officeart/2005/8/layout/chevron1"/>
    <dgm:cxn modelId="{BAA9203A-0F06-4293-8AE3-F37AB21EC714}" type="presParOf" srcId="{CB1ABACC-B994-4E87-950C-99D75B9CCB82}" destId="{3E1C348D-27DA-4825-BE02-4556E4C703B0}" srcOrd="3" destOrd="0" presId="urn:microsoft.com/office/officeart/2005/8/layout/chevron1"/>
    <dgm:cxn modelId="{4215DD01-6250-4330-82CD-24258B4E890F}" type="presParOf" srcId="{CB1ABACC-B994-4E87-950C-99D75B9CCB82}" destId="{8298935C-C2A4-42A8-A4DA-5831263286AD}" srcOrd="4" destOrd="0" presId="urn:microsoft.com/office/officeart/2005/8/layout/chevron1"/>
    <dgm:cxn modelId="{E7FDAE16-D998-49E5-8656-E7F2A59CAEFD}" type="presParOf" srcId="{CB1ABACC-B994-4E87-950C-99D75B9CCB82}" destId="{53C07B22-BEB4-4B00-8A89-634A4189771B}" srcOrd="5" destOrd="0" presId="urn:microsoft.com/office/officeart/2005/8/layout/chevron1"/>
    <dgm:cxn modelId="{81794730-FDEB-4172-8A19-98F2AAFBCF2A}" type="presParOf" srcId="{CB1ABACC-B994-4E87-950C-99D75B9CCB82}" destId="{B01B5A6C-7C6E-4F31-BB68-374AEB9FD12C}" srcOrd="6" destOrd="0" presId="urn:microsoft.com/office/officeart/2005/8/layout/chevron1"/>
    <dgm:cxn modelId="{50CF77DE-39C9-4921-A8C0-27638ADAA980}" type="presParOf" srcId="{CB1ABACC-B994-4E87-950C-99D75B9CCB82}" destId="{FC5D2E17-141A-4EE3-99B8-412384DB15FD}" srcOrd="7" destOrd="0" presId="urn:microsoft.com/office/officeart/2005/8/layout/chevron1"/>
    <dgm:cxn modelId="{9939E325-6A61-4846-9874-7ADD750EF6AE}"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92A77EF0-709C-406B-A6D6-6C36F364BD0D}" type="presOf" srcId="{E01B3BCA-AAF7-4E8A-9AF5-3C93C510C671}" destId="{7C782CD1-FFED-414A-975B-6B0DB6942A45}" srcOrd="0" destOrd="0" presId="urn:microsoft.com/office/officeart/2005/8/layout/chevron1"/>
    <dgm:cxn modelId="{308436E7-24BB-47A2-9146-B1708F6AF07A}" type="presOf" srcId="{796379F3-7397-4F41-BD8A-B402E4820D42}" destId="{B01B5A6C-7C6E-4F31-BB68-374AEB9FD12C}" srcOrd="0" destOrd="0" presId="urn:microsoft.com/office/officeart/2005/8/layout/chevron1"/>
    <dgm:cxn modelId="{01DE18B0-1B33-493A-ADE0-CC7E14140907}" type="presOf" srcId="{EAAAC6C6-737E-4453-BFE5-D404DA6F59DE}" destId="{8298935C-C2A4-42A8-A4DA-5831263286AD}" srcOrd="0" destOrd="0" presId="urn:microsoft.com/office/officeart/2005/8/layout/chevron1"/>
    <dgm:cxn modelId="{AAFAF387-0F69-4347-905E-28ABCDCC8A92}" type="presOf" srcId="{916A54FC-7285-4D88-922C-36473E8E6EAD}" destId="{D4B6B227-DFBB-43A9-9106-A6857A61639A}"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8CDB5635-024F-4BF7-98D7-0CC2FE3939B4}" type="presOf" srcId="{FD5C0E9E-16F2-4292-90E9-59B7B1FDB6A2}" destId="{A4C77795-C641-43FD-8EBE-56312028B0AC}" srcOrd="0" destOrd="0" presId="urn:microsoft.com/office/officeart/2005/8/layout/chevron1"/>
    <dgm:cxn modelId="{E631C6AC-731F-4020-BE1E-D7112A280336}" srcId="{62EED78B-8AE0-4A50-A984-8BB9B4680F2E}" destId="{796379F3-7397-4F41-BD8A-B402E4820D42}" srcOrd="3" destOrd="0" parTransId="{586FF5BA-435C-412A-BFDF-F31736B46DE1}" sibTransId="{F3B8A0E5-91E4-47DA-AC9B-99F19248FEB4}"/>
    <dgm:cxn modelId="{0B484FFF-DE12-414B-A3E1-66B3834F0627}" srcId="{62EED78B-8AE0-4A50-A984-8BB9B4680F2E}" destId="{916A54FC-7285-4D88-922C-36473E8E6EAD}" srcOrd="0" destOrd="0" parTransId="{AAB24A36-5B1A-4CAE-A43C-3661EAF475F8}" sibTransId="{9C984624-27ED-49C7-B5F9-5B37FE2EA2B6}"/>
    <dgm:cxn modelId="{527DB8B1-D9F8-4F99-907D-938B19CBEF25}" type="presOf" srcId="{62EED78B-8AE0-4A50-A984-8BB9B4680F2E}" destId="{CB1ABACC-B994-4E87-950C-99D75B9CCB82}" srcOrd="0" destOrd="0" presId="urn:microsoft.com/office/officeart/2005/8/layout/chevron1"/>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6AADB840-4A1E-4DCB-B87A-5964495931C6}" type="presParOf" srcId="{CB1ABACC-B994-4E87-950C-99D75B9CCB82}" destId="{D4B6B227-DFBB-43A9-9106-A6857A61639A}" srcOrd="0" destOrd="0" presId="urn:microsoft.com/office/officeart/2005/8/layout/chevron1"/>
    <dgm:cxn modelId="{9593825A-CF78-4077-B45B-8F5B787E2009}" type="presParOf" srcId="{CB1ABACC-B994-4E87-950C-99D75B9CCB82}" destId="{E9D85CB0-18FA-46A8-AD39-2C3848B92740}" srcOrd="1" destOrd="0" presId="urn:microsoft.com/office/officeart/2005/8/layout/chevron1"/>
    <dgm:cxn modelId="{1A96C937-A514-40CA-ACFB-C42CEE7F6878}" type="presParOf" srcId="{CB1ABACC-B994-4E87-950C-99D75B9CCB82}" destId="{A4C77795-C641-43FD-8EBE-56312028B0AC}" srcOrd="2" destOrd="0" presId="urn:microsoft.com/office/officeart/2005/8/layout/chevron1"/>
    <dgm:cxn modelId="{360ED85C-B086-4A02-8562-444E3EE42DEC}" type="presParOf" srcId="{CB1ABACC-B994-4E87-950C-99D75B9CCB82}" destId="{3E1C348D-27DA-4825-BE02-4556E4C703B0}" srcOrd="3" destOrd="0" presId="urn:microsoft.com/office/officeart/2005/8/layout/chevron1"/>
    <dgm:cxn modelId="{986D3CEC-6B07-4785-B388-7516218504F8}" type="presParOf" srcId="{CB1ABACC-B994-4E87-950C-99D75B9CCB82}" destId="{8298935C-C2A4-42A8-A4DA-5831263286AD}" srcOrd="4" destOrd="0" presId="urn:microsoft.com/office/officeart/2005/8/layout/chevron1"/>
    <dgm:cxn modelId="{C5A314C3-8F35-484A-9372-44CE2BB610CD}" type="presParOf" srcId="{CB1ABACC-B994-4E87-950C-99D75B9CCB82}" destId="{53C07B22-BEB4-4B00-8A89-634A4189771B}" srcOrd="5" destOrd="0" presId="urn:microsoft.com/office/officeart/2005/8/layout/chevron1"/>
    <dgm:cxn modelId="{65B8C983-C3E9-4D65-8811-47A455805036}" type="presParOf" srcId="{CB1ABACC-B994-4E87-950C-99D75B9CCB82}" destId="{B01B5A6C-7C6E-4F31-BB68-374AEB9FD12C}" srcOrd="6" destOrd="0" presId="urn:microsoft.com/office/officeart/2005/8/layout/chevron1"/>
    <dgm:cxn modelId="{8EEE4FFA-75BE-43C4-9BCB-D1E844E1E229}" type="presParOf" srcId="{CB1ABACC-B994-4E87-950C-99D75B9CCB82}" destId="{FC5D2E17-141A-4EE3-99B8-412384DB15FD}" srcOrd="7" destOrd="0" presId="urn:microsoft.com/office/officeart/2005/8/layout/chevron1"/>
    <dgm:cxn modelId="{B9EB4CEC-E46A-46C1-B30F-D961FDEC3246}"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5F41DBD4-425A-478A-861F-2B572A216EE2}" type="presOf" srcId="{62EED78B-8AE0-4A50-A984-8BB9B4680F2E}" destId="{CB1ABACC-B994-4E87-950C-99D75B9CCB82}" srcOrd="0" destOrd="0" presId="urn:microsoft.com/office/officeart/2005/8/layout/chevron1"/>
    <dgm:cxn modelId="{C3DE5CAD-0C12-4F9C-937F-9C84F86C9D64}" type="presOf" srcId="{FD5C0E9E-16F2-4292-90E9-59B7B1FDB6A2}" destId="{A4C77795-C641-43FD-8EBE-56312028B0AC}" srcOrd="0" destOrd="0" presId="urn:microsoft.com/office/officeart/2005/8/layout/chevron1"/>
    <dgm:cxn modelId="{EB21FC9B-02DE-4600-AF70-4ABAF2776539}" type="presOf" srcId="{916A54FC-7285-4D88-922C-36473E8E6EAD}" destId="{D4B6B227-DFBB-43A9-9106-A6857A61639A}" srcOrd="0" destOrd="0" presId="urn:microsoft.com/office/officeart/2005/8/layout/chevron1"/>
    <dgm:cxn modelId="{F0CD0B90-BAAE-49E5-BA97-0007A3246C46}" type="presOf" srcId="{EAAAC6C6-737E-4453-BFE5-D404DA6F59DE}" destId="{8298935C-C2A4-42A8-A4DA-5831263286AD}" srcOrd="0" destOrd="0" presId="urn:microsoft.com/office/officeart/2005/8/layout/chevron1"/>
    <dgm:cxn modelId="{17579213-230E-448C-A771-BF6E01E98DF0}" type="presOf" srcId="{E01B3BCA-AAF7-4E8A-9AF5-3C93C510C671}" destId="{7C782CD1-FFED-414A-975B-6B0DB6942A45}"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CA5BA06A-AA20-4AD3-AC9E-2D02528F87E2}" type="presOf" srcId="{796379F3-7397-4F41-BD8A-B402E4820D42}" destId="{B01B5A6C-7C6E-4F31-BB68-374AEB9FD12C}"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9CFA0ECA-B98C-4B42-8EDB-78457958A925}" type="presParOf" srcId="{CB1ABACC-B994-4E87-950C-99D75B9CCB82}" destId="{D4B6B227-DFBB-43A9-9106-A6857A61639A}" srcOrd="0" destOrd="0" presId="urn:microsoft.com/office/officeart/2005/8/layout/chevron1"/>
    <dgm:cxn modelId="{6038DAB9-A2E0-459F-8B1D-F08916A5377B}" type="presParOf" srcId="{CB1ABACC-B994-4E87-950C-99D75B9CCB82}" destId="{E9D85CB0-18FA-46A8-AD39-2C3848B92740}" srcOrd="1" destOrd="0" presId="urn:microsoft.com/office/officeart/2005/8/layout/chevron1"/>
    <dgm:cxn modelId="{AE0C5117-DDE1-4072-B994-C6DC7DCE6ED9}" type="presParOf" srcId="{CB1ABACC-B994-4E87-950C-99D75B9CCB82}" destId="{A4C77795-C641-43FD-8EBE-56312028B0AC}" srcOrd="2" destOrd="0" presId="urn:microsoft.com/office/officeart/2005/8/layout/chevron1"/>
    <dgm:cxn modelId="{488FD87D-1B4A-449C-9BCC-E77FE4AF39BB}" type="presParOf" srcId="{CB1ABACC-B994-4E87-950C-99D75B9CCB82}" destId="{3E1C348D-27DA-4825-BE02-4556E4C703B0}" srcOrd="3" destOrd="0" presId="urn:microsoft.com/office/officeart/2005/8/layout/chevron1"/>
    <dgm:cxn modelId="{8E491B2C-8006-4048-9783-608E3388F91C}" type="presParOf" srcId="{CB1ABACC-B994-4E87-950C-99D75B9CCB82}" destId="{8298935C-C2A4-42A8-A4DA-5831263286AD}" srcOrd="4" destOrd="0" presId="urn:microsoft.com/office/officeart/2005/8/layout/chevron1"/>
    <dgm:cxn modelId="{8C7A4D23-2FF3-433C-A93E-E0745F648137}" type="presParOf" srcId="{CB1ABACC-B994-4E87-950C-99D75B9CCB82}" destId="{53C07B22-BEB4-4B00-8A89-634A4189771B}" srcOrd="5" destOrd="0" presId="urn:microsoft.com/office/officeart/2005/8/layout/chevron1"/>
    <dgm:cxn modelId="{49747BB8-A1AE-49ED-9F2C-EF7748CDF626}" type="presParOf" srcId="{CB1ABACC-B994-4E87-950C-99D75B9CCB82}" destId="{B01B5A6C-7C6E-4F31-BB68-374AEB9FD12C}" srcOrd="6" destOrd="0" presId="urn:microsoft.com/office/officeart/2005/8/layout/chevron1"/>
    <dgm:cxn modelId="{2D3E714C-41DF-47C2-BA00-0C70C4CE567D}" type="presParOf" srcId="{CB1ABACC-B994-4E87-950C-99D75B9CCB82}" destId="{FC5D2E17-141A-4EE3-99B8-412384DB15FD}" srcOrd="7" destOrd="0" presId="urn:microsoft.com/office/officeart/2005/8/layout/chevron1"/>
    <dgm:cxn modelId="{0A4B061A-7CE5-4E06-BC4D-FB368AACC1BA}"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96EB5DE8-91CC-420C-9A7D-F7DD7EFFD8E4}" type="presOf" srcId="{796379F3-7397-4F41-BD8A-B402E4820D42}" destId="{B01B5A6C-7C6E-4F31-BB68-374AEB9FD12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3A1F7ED9-8F1A-47D2-A0CF-8D228EB5AB86}" type="presOf" srcId="{FD5C0E9E-16F2-4292-90E9-59B7B1FDB6A2}" destId="{A4C77795-C641-43FD-8EBE-56312028B0AC}" srcOrd="0" destOrd="0" presId="urn:microsoft.com/office/officeart/2005/8/layout/chevron1"/>
    <dgm:cxn modelId="{B85677AD-A262-43CA-B0B1-E1A86B070418}" type="presOf" srcId="{62EED78B-8AE0-4A50-A984-8BB9B4680F2E}" destId="{CB1ABACC-B994-4E87-950C-99D75B9CCB82}" srcOrd="0" destOrd="0" presId="urn:microsoft.com/office/officeart/2005/8/layout/chevron1"/>
    <dgm:cxn modelId="{CD926F45-2CAE-462A-AA90-C27524F2E080}" type="presOf" srcId="{EAAAC6C6-737E-4453-BFE5-D404DA6F59DE}" destId="{8298935C-C2A4-42A8-A4DA-5831263286AD}" srcOrd="0" destOrd="0" presId="urn:microsoft.com/office/officeart/2005/8/layout/chevron1"/>
    <dgm:cxn modelId="{BC6778E2-EDD4-453C-86B2-5F398FDECAE3}" type="presOf" srcId="{916A54FC-7285-4D88-922C-36473E8E6EAD}" destId="{D4B6B227-DFBB-43A9-9106-A6857A61639A}" srcOrd="0" destOrd="0" presId="urn:microsoft.com/office/officeart/2005/8/layout/chevron1"/>
    <dgm:cxn modelId="{E631C6AC-731F-4020-BE1E-D7112A280336}" srcId="{62EED78B-8AE0-4A50-A984-8BB9B4680F2E}" destId="{796379F3-7397-4F41-BD8A-B402E4820D42}" srcOrd="3" destOrd="0" parTransId="{586FF5BA-435C-412A-BFDF-F31736B46DE1}" sibTransId="{F3B8A0E5-91E4-47DA-AC9B-99F19248FEB4}"/>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EAD305BB-A925-4F8B-A7A7-B85E6D573C03}" type="presOf" srcId="{E01B3BCA-AAF7-4E8A-9AF5-3C93C510C671}" destId="{7C782CD1-FFED-414A-975B-6B0DB6942A45}" srcOrd="0" destOrd="0" presId="urn:microsoft.com/office/officeart/2005/8/layout/chevron1"/>
    <dgm:cxn modelId="{967F7F54-419C-4307-9B1E-98FAF89F5C26}" srcId="{62EED78B-8AE0-4A50-A984-8BB9B4680F2E}" destId="{E01B3BCA-AAF7-4E8A-9AF5-3C93C510C671}" srcOrd="4" destOrd="0" parTransId="{47024782-F352-4A6E-8846-AE31BE8AA754}" sibTransId="{1D153352-6673-432D-B941-4FEE4733C063}"/>
    <dgm:cxn modelId="{2A8F7693-2112-4307-A97A-CF688CD3BCC8}" type="presParOf" srcId="{CB1ABACC-B994-4E87-950C-99D75B9CCB82}" destId="{D4B6B227-DFBB-43A9-9106-A6857A61639A}" srcOrd="0" destOrd="0" presId="urn:microsoft.com/office/officeart/2005/8/layout/chevron1"/>
    <dgm:cxn modelId="{621AAB2C-1C61-41EF-B415-E875B72F3351}" type="presParOf" srcId="{CB1ABACC-B994-4E87-950C-99D75B9CCB82}" destId="{E9D85CB0-18FA-46A8-AD39-2C3848B92740}" srcOrd="1" destOrd="0" presId="urn:microsoft.com/office/officeart/2005/8/layout/chevron1"/>
    <dgm:cxn modelId="{6C8B4527-2C6D-4446-9A27-D2A119822FEC}" type="presParOf" srcId="{CB1ABACC-B994-4E87-950C-99D75B9CCB82}" destId="{A4C77795-C641-43FD-8EBE-56312028B0AC}" srcOrd="2" destOrd="0" presId="urn:microsoft.com/office/officeart/2005/8/layout/chevron1"/>
    <dgm:cxn modelId="{AFCA49E6-7F51-4794-BDFE-CCC765F5738F}" type="presParOf" srcId="{CB1ABACC-B994-4E87-950C-99D75B9CCB82}" destId="{3E1C348D-27DA-4825-BE02-4556E4C703B0}" srcOrd="3" destOrd="0" presId="urn:microsoft.com/office/officeart/2005/8/layout/chevron1"/>
    <dgm:cxn modelId="{EBE30CF8-727B-439C-B6EB-7B2B950BA50D}" type="presParOf" srcId="{CB1ABACC-B994-4E87-950C-99D75B9CCB82}" destId="{8298935C-C2A4-42A8-A4DA-5831263286AD}" srcOrd="4" destOrd="0" presId="urn:microsoft.com/office/officeart/2005/8/layout/chevron1"/>
    <dgm:cxn modelId="{7CB5AE20-D102-43CB-ACBB-2EB4021CBFC3}" type="presParOf" srcId="{CB1ABACC-B994-4E87-950C-99D75B9CCB82}" destId="{53C07B22-BEB4-4B00-8A89-634A4189771B}" srcOrd="5" destOrd="0" presId="urn:microsoft.com/office/officeart/2005/8/layout/chevron1"/>
    <dgm:cxn modelId="{97D480C3-5A1D-4819-B402-FE8C9374D1A6}" type="presParOf" srcId="{CB1ABACC-B994-4E87-950C-99D75B9CCB82}" destId="{B01B5A6C-7C6E-4F31-BB68-374AEB9FD12C}" srcOrd="6" destOrd="0" presId="urn:microsoft.com/office/officeart/2005/8/layout/chevron1"/>
    <dgm:cxn modelId="{C173FC83-28E7-4109-B13F-33D46A8C68E8}" type="presParOf" srcId="{CB1ABACC-B994-4E87-950C-99D75B9CCB82}" destId="{FC5D2E17-141A-4EE3-99B8-412384DB15FD}" srcOrd="7" destOrd="0" presId="urn:microsoft.com/office/officeart/2005/8/layout/chevron1"/>
    <dgm:cxn modelId="{E186CA6D-0F47-44C0-905C-14D92986CB7A}"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4CF84B1C-7C41-4DD8-B41F-91DA21C3C71D}" type="presOf" srcId="{62EED78B-8AE0-4A50-A984-8BB9B4680F2E}" destId="{CB1ABACC-B994-4E87-950C-99D75B9CCB82}" srcOrd="0" destOrd="0" presId="urn:microsoft.com/office/officeart/2005/8/layout/chevron1"/>
    <dgm:cxn modelId="{A11EF196-1403-4C6F-B420-E75750DF6772}" type="presOf" srcId="{796379F3-7397-4F41-BD8A-B402E4820D42}" destId="{B01B5A6C-7C6E-4F31-BB68-374AEB9FD12C}" srcOrd="0" destOrd="0" presId="urn:microsoft.com/office/officeart/2005/8/layout/chevron1"/>
    <dgm:cxn modelId="{3476320C-D706-4EA4-A75C-F51580BB2516}" type="presOf" srcId="{916A54FC-7285-4D88-922C-36473E8E6EAD}" destId="{D4B6B227-DFBB-43A9-9106-A6857A61639A}" srcOrd="0" destOrd="0" presId="urn:microsoft.com/office/officeart/2005/8/layout/chevron1"/>
    <dgm:cxn modelId="{5309EC52-6802-4AE8-9D83-3FCD7B512A18}" type="presOf" srcId="{E01B3BCA-AAF7-4E8A-9AF5-3C93C510C671}" destId="{7C782CD1-FFED-414A-975B-6B0DB6942A45}" srcOrd="0" destOrd="0" presId="urn:microsoft.com/office/officeart/2005/8/layout/chevron1"/>
    <dgm:cxn modelId="{64DD8AFE-D645-4C11-B67C-6903172F45F5}" type="presOf" srcId="{FD5C0E9E-16F2-4292-90E9-59B7B1FDB6A2}" destId="{A4C77795-C641-43FD-8EBE-56312028B0AC}"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792894F-C678-4235-96C4-DDC8F73A49AE}" type="presOf" srcId="{EAAAC6C6-737E-4453-BFE5-D404DA6F59DE}" destId="{8298935C-C2A4-42A8-A4DA-5831263286AD}"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B4771156-991C-4783-895C-4B2462F54F92}" type="presParOf" srcId="{CB1ABACC-B994-4E87-950C-99D75B9CCB82}" destId="{D4B6B227-DFBB-43A9-9106-A6857A61639A}" srcOrd="0" destOrd="0" presId="urn:microsoft.com/office/officeart/2005/8/layout/chevron1"/>
    <dgm:cxn modelId="{93BEC5D2-61E3-47A4-8081-DC42767A4A48}" type="presParOf" srcId="{CB1ABACC-B994-4E87-950C-99D75B9CCB82}" destId="{E9D85CB0-18FA-46A8-AD39-2C3848B92740}" srcOrd="1" destOrd="0" presId="urn:microsoft.com/office/officeart/2005/8/layout/chevron1"/>
    <dgm:cxn modelId="{1ED16F27-9FD0-4D08-93CD-6DFE7709C76B}" type="presParOf" srcId="{CB1ABACC-B994-4E87-950C-99D75B9CCB82}" destId="{A4C77795-C641-43FD-8EBE-56312028B0AC}" srcOrd="2" destOrd="0" presId="urn:microsoft.com/office/officeart/2005/8/layout/chevron1"/>
    <dgm:cxn modelId="{BB3099E5-528F-4D1F-A362-EBD40220D594}" type="presParOf" srcId="{CB1ABACC-B994-4E87-950C-99D75B9CCB82}" destId="{3E1C348D-27DA-4825-BE02-4556E4C703B0}" srcOrd="3" destOrd="0" presId="urn:microsoft.com/office/officeart/2005/8/layout/chevron1"/>
    <dgm:cxn modelId="{57694DEA-886A-46E0-920A-8E98144782DF}" type="presParOf" srcId="{CB1ABACC-B994-4E87-950C-99D75B9CCB82}" destId="{8298935C-C2A4-42A8-A4DA-5831263286AD}" srcOrd="4" destOrd="0" presId="urn:microsoft.com/office/officeart/2005/8/layout/chevron1"/>
    <dgm:cxn modelId="{2ECC5619-B7A6-450B-A728-E8820BD6371D}" type="presParOf" srcId="{CB1ABACC-B994-4E87-950C-99D75B9CCB82}" destId="{53C07B22-BEB4-4B00-8A89-634A4189771B}" srcOrd="5" destOrd="0" presId="urn:microsoft.com/office/officeart/2005/8/layout/chevron1"/>
    <dgm:cxn modelId="{FBA252F5-D60F-458F-86E8-63F9079A0FB4}" type="presParOf" srcId="{CB1ABACC-B994-4E87-950C-99D75B9CCB82}" destId="{B01B5A6C-7C6E-4F31-BB68-374AEB9FD12C}" srcOrd="6" destOrd="0" presId="urn:microsoft.com/office/officeart/2005/8/layout/chevron1"/>
    <dgm:cxn modelId="{DB6B8F1A-63B7-4F50-9765-04661D384AA5}" type="presParOf" srcId="{CB1ABACC-B994-4E87-950C-99D75B9CCB82}" destId="{FC5D2E17-141A-4EE3-99B8-412384DB15FD}" srcOrd="7" destOrd="0" presId="urn:microsoft.com/office/officeart/2005/8/layout/chevron1"/>
    <dgm:cxn modelId="{601E8242-D618-4B00-8ED9-C1B1B99DE0FB}"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BD5A0B11-3C91-48A8-9037-EE385A5535B8}" type="presOf" srcId="{EAAAC6C6-737E-4453-BFE5-D404DA6F59DE}" destId="{8298935C-C2A4-42A8-A4DA-5831263286AD}" srcOrd="0" destOrd="0" presId="urn:microsoft.com/office/officeart/2005/8/layout/chevron1"/>
    <dgm:cxn modelId="{6C929C30-5EE0-4C30-B6FD-B382ECC2B09A}" type="presOf" srcId="{E01B3BCA-AAF7-4E8A-9AF5-3C93C510C671}" destId="{7C782CD1-FFED-414A-975B-6B0DB6942A45}" srcOrd="0" destOrd="0" presId="urn:microsoft.com/office/officeart/2005/8/layout/chevron1"/>
    <dgm:cxn modelId="{2B71D6FC-032B-42C2-A735-60C28CCE2858}" type="presOf" srcId="{916A54FC-7285-4D88-922C-36473E8E6EAD}" destId="{D4B6B227-DFBB-43A9-9106-A6857A61639A}" srcOrd="0" destOrd="0" presId="urn:microsoft.com/office/officeart/2005/8/layout/chevron1"/>
    <dgm:cxn modelId="{117BE421-12F5-4E37-ACB4-5AF6078C6E1F}"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93501EDA-DE9C-4727-9B0C-735EF0D8FEB0}" type="presOf" srcId="{FD5C0E9E-16F2-4292-90E9-59B7B1FDB6A2}" destId="{A4C77795-C641-43FD-8EBE-56312028B0AC}" srcOrd="0" destOrd="0" presId="urn:microsoft.com/office/officeart/2005/8/layout/chevron1"/>
    <dgm:cxn modelId="{23A8B65E-9D7C-44AB-9EEB-5E108EB694DB}" type="presOf" srcId="{796379F3-7397-4F41-BD8A-B402E4820D42}" destId="{B01B5A6C-7C6E-4F31-BB68-374AEB9FD12C}"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73C302D3-B643-47A1-8990-4707887BB913}" type="presParOf" srcId="{CB1ABACC-B994-4E87-950C-99D75B9CCB82}" destId="{D4B6B227-DFBB-43A9-9106-A6857A61639A}" srcOrd="0" destOrd="0" presId="urn:microsoft.com/office/officeart/2005/8/layout/chevron1"/>
    <dgm:cxn modelId="{19F72D2D-3A5F-4219-98DF-4DD981B734AC}" type="presParOf" srcId="{CB1ABACC-B994-4E87-950C-99D75B9CCB82}" destId="{E9D85CB0-18FA-46A8-AD39-2C3848B92740}" srcOrd="1" destOrd="0" presId="urn:microsoft.com/office/officeart/2005/8/layout/chevron1"/>
    <dgm:cxn modelId="{DD0DC73A-1F96-4989-8DA8-635CB70BFF62}" type="presParOf" srcId="{CB1ABACC-B994-4E87-950C-99D75B9CCB82}" destId="{A4C77795-C641-43FD-8EBE-56312028B0AC}" srcOrd="2" destOrd="0" presId="urn:microsoft.com/office/officeart/2005/8/layout/chevron1"/>
    <dgm:cxn modelId="{DBF83A4B-DDDE-4102-AC30-7D8D77988C56}" type="presParOf" srcId="{CB1ABACC-B994-4E87-950C-99D75B9CCB82}" destId="{3E1C348D-27DA-4825-BE02-4556E4C703B0}" srcOrd="3" destOrd="0" presId="urn:microsoft.com/office/officeart/2005/8/layout/chevron1"/>
    <dgm:cxn modelId="{B71ADE37-664B-4F3F-84C9-4540F8CFB24A}" type="presParOf" srcId="{CB1ABACC-B994-4E87-950C-99D75B9CCB82}" destId="{8298935C-C2A4-42A8-A4DA-5831263286AD}" srcOrd="4" destOrd="0" presId="urn:microsoft.com/office/officeart/2005/8/layout/chevron1"/>
    <dgm:cxn modelId="{37F04109-667E-402F-B756-0D49AA66ACA8}" type="presParOf" srcId="{CB1ABACC-B994-4E87-950C-99D75B9CCB82}" destId="{53C07B22-BEB4-4B00-8A89-634A4189771B}" srcOrd="5" destOrd="0" presId="urn:microsoft.com/office/officeart/2005/8/layout/chevron1"/>
    <dgm:cxn modelId="{7858CF8B-E04C-40A6-99B6-392E2F850752}" type="presParOf" srcId="{CB1ABACC-B994-4E87-950C-99D75B9CCB82}" destId="{B01B5A6C-7C6E-4F31-BB68-374AEB9FD12C}" srcOrd="6" destOrd="0" presId="urn:microsoft.com/office/officeart/2005/8/layout/chevron1"/>
    <dgm:cxn modelId="{6E560C47-F9EF-49A9-8BE4-75A2FE743FB4}" type="presParOf" srcId="{CB1ABACC-B994-4E87-950C-99D75B9CCB82}" destId="{FC5D2E17-141A-4EE3-99B8-412384DB15FD}" srcOrd="7" destOrd="0" presId="urn:microsoft.com/office/officeart/2005/8/layout/chevron1"/>
    <dgm:cxn modelId="{A3C7F520-24B5-4029-8456-AFAE8DFFBF40}"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41439832-A939-4209-9F78-0E4462B7FFCA}" type="presOf" srcId="{796379F3-7397-4F41-BD8A-B402E4820D42}" destId="{B01B5A6C-7C6E-4F31-BB68-374AEB9FD12C}" srcOrd="0" destOrd="0" presId="urn:microsoft.com/office/officeart/2005/8/layout/chevron1"/>
    <dgm:cxn modelId="{7A7DF85B-1E08-4099-8781-AC517A562B81}" type="presOf" srcId="{FD5C0E9E-16F2-4292-90E9-59B7B1FDB6A2}" destId="{A4C77795-C641-43FD-8EBE-56312028B0A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D1EBD135-4312-4396-9DE0-9EF0919FB24D}" type="presOf" srcId="{EAAAC6C6-737E-4453-BFE5-D404DA6F59DE}" destId="{8298935C-C2A4-42A8-A4DA-5831263286AD}" srcOrd="0" destOrd="0" presId="urn:microsoft.com/office/officeart/2005/8/layout/chevron1"/>
    <dgm:cxn modelId="{7DA1C9F1-5F38-4501-8B63-516BA6066AD4}" type="presOf" srcId="{E01B3BCA-AAF7-4E8A-9AF5-3C93C510C671}" destId="{7C782CD1-FFED-414A-975B-6B0DB6942A45}" srcOrd="0" destOrd="0" presId="urn:microsoft.com/office/officeart/2005/8/layout/chevron1"/>
    <dgm:cxn modelId="{E631C6AC-731F-4020-BE1E-D7112A280336}" srcId="{62EED78B-8AE0-4A50-A984-8BB9B4680F2E}" destId="{796379F3-7397-4F41-BD8A-B402E4820D42}" srcOrd="3" destOrd="0" parTransId="{586FF5BA-435C-412A-BFDF-F31736B46DE1}" sibTransId="{F3B8A0E5-91E4-47DA-AC9B-99F19248FEB4}"/>
    <dgm:cxn modelId="{6B63D938-B471-4AE6-B7C8-E1A3B8A7FF3A}" srcId="{62EED78B-8AE0-4A50-A984-8BB9B4680F2E}" destId="{FD5C0E9E-16F2-4292-90E9-59B7B1FDB6A2}" srcOrd="1" destOrd="0" parTransId="{06495295-BADD-4A47-9A91-B098BAAB759F}" sibTransId="{AB230CFC-EB7F-4F20-8A0D-26CE57331AE9}"/>
    <dgm:cxn modelId="{8B834C01-1BE2-43DA-A893-9CA9AF7AEEB5}" type="presOf" srcId="{916A54FC-7285-4D88-922C-36473E8E6EAD}" destId="{D4B6B227-DFBB-43A9-9106-A6857A61639A}" srcOrd="0" destOrd="0" presId="urn:microsoft.com/office/officeart/2005/8/layout/chevron1"/>
    <dgm:cxn modelId="{23B82C69-7BB3-4B81-A2A8-C39F99144FF4}" type="presOf" srcId="{62EED78B-8AE0-4A50-A984-8BB9B4680F2E}" destId="{CB1ABACC-B994-4E87-950C-99D75B9CCB82}"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9C6C2369-CD20-4FE7-ACCE-0EE2314038DD}" type="presParOf" srcId="{CB1ABACC-B994-4E87-950C-99D75B9CCB82}" destId="{D4B6B227-DFBB-43A9-9106-A6857A61639A}" srcOrd="0" destOrd="0" presId="urn:microsoft.com/office/officeart/2005/8/layout/chevron1"/>
    <dgm:cxn modelId="{A7F3B5D2-605E-450B-BFC0-0F323839BAEE}" type="presParOf" srcId="{CB1ABACC-B994-4E87-950C-99D75B9CCB82}" destId="{E9D85CB0-18FA-46A8-AD39-2C3848B92740}" srcOrd="1" destOrd="0" presId="urn:microsoft.com/office/officeart/2005/8/layout/chevron1"/>
    <dgm:cxn modelId="{BD8961BB-EA1A-4C5E-8AC6-57D20793BB8C}" type="presParOf" srcId="{CB1ABACC-B994-4E87-950C-99D75B9CCB82}" destId="{A4C77795-C641-43FD-8EBE-56312028B0AC}" srcOrd="2" destOrd="0" presId="urn:microsoft.com/office/officeart/2005/8/layout/chevron1"/>
    <dgm:cxn modelId="{22228F75-CA02-49E9-9990-AE3160899D48}" type="presParOf" srcId="{CB1ABACC-B994-4E87-950C-99D75B9CCB82}" destId="{3E1C348D-27DA-4825-BE02-4556E4C703B0}" srcOrd="3" destOrd="0" presId="urn:microsoft.com/office/officeart/2005/8/layout/chevron1"/>
    <dgm:cxn modelId="{7A44CE6E-C4E8-4DF9-8E83-DD4A7BE24EA6}" type="presParOf" srcId="{CB1ABACC-B994-4E87-950C-99D75B9CCB82}" destId="{8298935C-C2A4-42A8-A4DA-5831263286AD}" srcOrd="4" destOrd="0" presId="urn:microsoft.com/office/officeart/2005/8/layout/chevron1"/>
    <dgm:cxn modelId="{D2613DAC-F7F6-40C3-BF88-EF849E898603}" type="presParOf" srcId="{CB1ABACC-B994-4E87-950C-99D75B9CCB82}" destId="{53C07B22-BEB4-4B00-8A89-634A4189771B}" srcOrd="5" destOrd="0" presId="urn:microsoft.com/office/officeart/2005/8/layout/chevron1"/>
    <dgm:cxn modelId="{4049394C-AF09-4205-9E58-D0D09FB08D2C}" type="presParOf" srcId="{CB1ABACC-B994-4E87-950C-99D75B9CCB82}" destId="{B01B5A6C-7C6E-4F31-BB68-374AEB9FD12C}" srcOrd="6" destOrd="0" presId="urn:microsoft.com/office/officeart/2005/8/layout/chevron1"/>
    <dgm:cxn modelId="{9C60189D-6179-4909-8E01-BF9E42D7BA41}" type="presParOf" srcId="{CB1ABACC-B994-4E87-950C-99D75B9CCB82}" destId="{FC5D2E17-141A-4EE3-99B8-412384DB15FD}" srcOrd="7" destOrd="0" presId="urn:microsoft.com/office/officeart/2005/8/layout/chevron1"/>
    <dgm:cxn modelId="{842CBF8A-420C-4B62-B9E0-206FE5E3D6FE}"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D1404895-E177-4D96-8687-EBB13EC1A701}" type="presOf" srcId="{EAAAC6C6-737E-4453-BFE5-D404DA6F59DE}" destId="{8298935C-C2A4-42A8-A4DA-5831263286AD}" srcOrd="0" destOrd="0" presId="urn:microsoft.com/office/officeart/2005/8/layout/chevron1"/>
    <dgm:cxn modelId="{7138BAD1-297C-44F0-867E-237B634003D7}" type="presOf" srcId="{916A54FC-7285-4D88-922C-36473E8E6EAD}" destId="{D4B6B227-DFBB-43A9-9106-A6857A61639A}"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C3AA7ECE-4A83-4EF6-81FF-88754D4BD342}" type="presOf" srcId="{E01B3BCA-AAF7-4E8A-9AF5-3C93C510C671}" destId="{7C782CD1-FFED-414A-975B-6B0DB6942A45}" srcOrd="0" destOrd="0" presId="urn:microsoft.com/office/officeart/2005/8/layout/chevron1"/>
    <dgm:cxn modelId="{D912687F-DA99-451F-9A2F-627199AE8A7E}" type="presOf" srcId="{62EED78B-8AE0-4A50-A984-8BB9B4680F2E}" destId="{CB1ABACC-B994-4E87-950C-99D75B9CCB82}" srcOrd="0" destOrd="0" presId="urn:microsoft.com/office/officeart/2005/8/layout/chevron1"/>
    <dgm:cxn modelId="{CF797CE7-6793-46C3-B6FB-45C42255E3B4}" type="presOf" srcId="{FD5C0E9E-16F2-4292-90E9-59B7B1FDB6A2}" destId="{A4C77795-C641-43FD-8EBE-56312028B0AC}" srcOrd="0" destOrd="0" presId="urn:microsoft.com/office/officeart/2005/8/layout/chevron1"/>
    <dgm:cxn modelId="{E631C6AC-731F-4020-BE1E-D7112A280336}" srcId="{62EED78B-8AE0-4A50-A984-8BB9B4680F2E}" destId="{796379F3-7397-4F41-BD8A-B402E4820D42}" srcOrd="3" destOrd="0" parTransId="{586FF5BA-435C-412A-BFDF-F31736B46DE1}" sibTransId="{F3B8A0E5-91E4-47DA-AC9B-99F19248FEB4}"/>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77BE9176-F0DF-41DD-90C4-E6CED40D6CFB}" type="presOf" srcId="{796379F3-7397-4F41-BD8A-B402E4820D42}" destId="{B01B5A6C-7C6E-4F31-BB68-374AEB9FD12C}" srcOrd="0" destOrd="0" presId="urn:microsoft.com/office/officeart/2005/8/layout/chevron1"/>
    <dgm:cxn modelId="{967F7F54-419C-4307-9B1E-98FAF89F5C26}" srcId="{62EED78B-8AE0-4A50-A984-8BB9B4680F2E}" destId="{E01B3BCA-AAF7-4E8A-9AF5-3C93C510C671}" srcOrd="4" destOrd="0" parTransId="{47024782-F352-4A6E-8846-AE31BE8AA754}" sibTransId="{1D153352-6673-432D-B941-4FEE4733C063}"/>
    <dgm:cxn modelId="{7CD13142-2075-4A41-9BAC-2E0B7F56DEF5}" type="presParOf" srcId="{CB1ABACC-B994-4E87-950C-99D75B9CCB82}" destId="{D4B6B227-DFBB-43A9-9106-A6857A61639A}" srcOrd="0" destOrd="0" presId="urn:microsoft.com/office/officeart/2005/8/layout/chevron1"/>
    <dgm:cxn modelId="{A030487D-BD51-49AC-8F9C-8932492DEA5B}" type="presParOf" srcId="{CB1ABACC-B994-4E87-950C-99D75B9CCB82}" destId="{E9D85CB0-18FA-46A8-AD39-2C3848B92740}" srcOrd="1" destOrd="0" presId="urn:microsoft.com/office/officeart/2005/8/layout/chevron1"/>
    <dgm:cxn modelId="{6171C68F-1274-4B36-B72E-8ECC11F301A4}" type="presParOf" srcId="{CB1ABACC-B994-4E87-950C-99D75B9CCB82}" destId="{A4C77795-C641-43FD-8EBE-56312028B0AC}" srcOrd="2" destOrd="0" presId="urn:microsoft.com/office/officeart/2005/8/layout/chevron1"/>
    <dgm:cxn modelId="{8E8EAB6E-C795-4533-A7A3-EB09C0083D9E}" type="presParOf" srcId="{CB1ABACC-B994-4E87-950C-99D75B9CCB82}" destId="{3E1C348D-27DA-4825-BE02-4556E4C703B0}" srcOrd="3" destOrd="0" presId="urn:microsoft.com/office/officeart/2005/8/layout/chevron1"/>
    <dgm:cxn modelId="{E7BEC5E9-C237-485D-9F75-62A33D4BFA77}" type="presParOf" srcId="{CB1ABACC-B994-4E87-950C-99D75B9CCB82}" destId="{8298935C-C2A4-42A8-A4DA-5831263286AD}" srcOrd="4" destOrd="0" presId="urn:microsoft.com/office/officeart/2005/8/layout/chevron1"/>
    <dgm:cxn modelId="{D2635DB5-30AD-44D3-9D03-837CC85D2AB1}" type="presParOf" srcId="{CB1ABACC-B994-4E87-950C-99D75B9CCB82}" destId="{53C07B22-BEB4-4B00-8A89-634A4189771B}" srcOrd="5" destOrd="0" presId="urn:microsoft.com/office/officeart/2005/8/layout/chevron1"/>
    <dgm:cxn modelId="{AEC5F55B-E1CE-4FDB-AD0D-CC83D7BAFE56}" type="presParOf" srcId="{CB1ABACC-B994-4E87-950C-99D75B9CCB82}" destId="{B01B5A6C-7C6E-4F31-BB68-374AEB9FD12C}" srcOrd="6" destOrd="0" presId="urn:microsoft.com/office/officeart/2005/8/layout/chevron1"/>
    <dgm:cxn modelId="{0E648C0D-7597-4452-8036-7F732F033A8F}" type="presParOf" srcId="{CB1ABACC-B994-4E87-950C-99D75B9CCB82}" destId="{FC5D2E17-141A-4EE3-99B8-412384DB15FD}" srcOrd="7" destOrd="0" presId="urn:microsoft.com/office/officeart/2005/8/layout/chevron1"/>
    <dgm:cxn modelId="{C17FC772-ED2E-4236-AF44-25FB0C8AC844}"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1452"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BDAA63F6-0A69-40FB-89DE-37FF1E8D92B6}" type="presOf" srcId="{916A54FC-7285-4D88-922C-36473E8E6EAD}" destId="{D4B6B227-DFBB-43A9-9106-A6857A61639A}"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D17D8CA2-815D-482A-8516-BA51BFA13E6F}" type="presOf" srcId="{796379F3-7397-4F41-BD8A-B402E4820D42}" destId="{B01B5A6C-7C6E-4F31-BB68-374AEB9FD12C}" srcOrd="0" destOrd="0" presId="urn:microsoft.com/office/officeart/2005/8/layout/chevron1"/>
    <dgm:cxn modelId="{29A47FA2-C2F7-4120-A2C2-285E28AF606A}" type="presOf" srcId="{62EED78B-8AE0-4A50-A984-8BB9B4680F2E}" destId="{CB1ABACC-B994-4E87-950C-99D75B9CCB82}" srcOrd="0" destOrd="0" presId="urn:microsoft.com/office/officeart/2005/8/layout/chevron1"/>
    <dgm:cxn modelId="{5F53831A-3DB6-40AA-9102-5A0942AF1352}" type="presOf" srcId="{E01B3BCA-AAF7-4E8A-9AF5-3C93C510C671}" destId="{7C782CD1-FFED-414A-975B-6B0DB6942A45}"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ADD62DC1-47F7-4030-9D04-86786F4CE260}" type="presOf" srcId="{FD5C0E9E-16F2-4292-90E9-59B7B1FDB6A2}" destId="{A4C77795-C641-43FD-8EBE-56312028B0AC}" srcOrd="0" destOrd="0" presId="urn:microsoft.com/office/officeart/2005/8/layout/chevron1"/>
    <dgm:cxn modelId="{87EC1BE3-6C0C-4F82-BC38-910DD6624373}" type="presOf" srcId="{EAAAC6C6-737E-4453-BFE5-D404DA6F59DE}" destId="{8298935C-C2A4-42A8-A4DA-5831263286AD}"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EBE8E419-FBF4-4752-9305-D01631914CF8}" type="presParOf" srcId="{CB1ABACC-B994-4E87-950C-99D75B9CCB82}" destId="{D4B6B227-DFBB-43A9-9106-A6857A61639A}" srcOrd="0" destOrd="0" presId="urn:microsoft.com/office/officeart/2005/8/layout/chevron1"/>
    <dgm:cxn modelId="{7EBBE56F-717F-4C70-863B-3F16F139801E}" type="presParOf" srcId="{CB1ABACC-B994-4E87-950C-99D75B9CCB82}" destId="{E9D85CB0-18FA-46A8-AD39-2C3848B92740}" srcOrd="1" destOrd="0" presId="urn:microsoft.com/office/officeart/2005/8/layout/chevron1"/>
    <dgm:cxn modelId="{F86508B3-58B6-4A1D-86DC-5B34FFEB4834}" type="presParOf" srcId="{CB1ABACC-B994-4E87-950C-99D75B9CCB82}" destId="{A4C77795-C641-43FD-8EBE-56312028B0AC}" srcOrd="2" destOrd="0" presId="urn:microsoft.com/office/officeart/2005/8/layout/chevron1"/>
    <dgm:cxn modelId="{FDCCFE70-662B-4E72-BC9D-FAD20214DCF9}" type="presParOf" srcId="{CB1ABACC-B994-4E87-950C-99D75B9CCB82}" destId="{3E1C348D-27DA-4825-BE02-4556E4C703B0}" srcOrd="3" destOrd="0" presId="urn:microsoft.com/office/officeart/2005/8/layout/chevron1"/>
    <dgm:cxn modelId="{3F1BEE0E-9E94-451D-9962-5519E5411F19}" type="presParOf" srcId="{CB1ABACC-B994-4E87-950C-99D75B9CCB82}" destId="{8298935C-C2A4-42A8-A4DA-5831263286AD}" srcOrd="4" destOrd="0" presId="urn:microsoft.com/office/officeart/2005/8/layout/chevron1"/>
    <dgm:cxn modelId="{03A1812E-6C32-4FAA-BADF-D6DB50E5EACE}" type="presParOf" srcId="{CB1ABACC-B994-4E87-950C-99D75B9CCB82}" destId="{53C07B22-BEB4-4B00-8A89-634A4189771B}" srcOrd="5" destOrd="0" presId="urn:microsoft.com/office/officeart/2005/8/layout/chevron1"/>
    <dgm:cxn modelId="{F6CE0AD5-6A7D-4894-88BC-AD1B4BD916AC}" type="presParOf" srcId="{CB1ABACC-B994-4E87-950C-99D75B9CCB82}" destId="{B01B5A6C-7C6E-4F31-BB68-374AEB9FD12C}" srcOrd="6" destOrd="0" presId="urn:microsoft.com/office/officeart/2005/8/layout/chevron1"/>
    <dgm:cxn modelId="{C36DEF89-50C4-4263-91D3-A8EE2C983BDA}" type="presParOf" srcId="{CB1ABACC-B994-4E87-950C-99D75B9CCB82}" destId="{FC5D2E17-141A-4EE3-99B8-412384DB15FD}" srcOrd="7" destOrd="0" presId="urn:microsoft.com/office/officeart/2005/8/layout/chevron1"/>
    <dgm:cxn modelId="{2F8F03E3-C81B-4F7A-BF8A-63755A161138}"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AD358D4D-4DCC-4148-8B64-376EB8C50266}" srcId="{62EED78B-8AE0-4A50-A984-8BB9B4680F2E}" destId="{EAAAC6C6-737E-4453-BFE5-D404DA6F59DE}" srcOrd="2" destOrd="0" parTransId="{198F8D61-E9F0-49B3-9ADD-01B175E1CC27}" sibTransId="{47866752-14AB-4BF8-A2FB-3A1A4ADBCAF1}"/>
    <dgm:cxn modelId="{9817761F-71FF-4FF2-936A-94972C32CC1C}" type="presOf" srcId="{E01B3BCA-AAF7-4E8A-9AF5-3C93C510C671}" destId="{7C782CD1-FFED-414A-975B-6B0DB6942A45}" srcOrd="0" destOrd="0" presId="urn:microsoft.com/office/officeart/2005/8/layout/chevron1"/>
    <dgm:cxn modelId="{41F63ED0-965B-48F4-BFA7-97388FEDA9DB}" type="presOf" srcId="{796379F3-7397-4F41-BD8A-B402E4820D42}" destId="{B01B5A6C-7C6E-4F31-BB68-374AEB9FD12C}" srcOrd="0" destOrd="0" presId="urn:microsoft.com/office/officeart/2005/8/layout/chevron1"/>
    <dgm:cxn modelId="{27B942D8-D496-481F-904D-AAA2283F9E46}" type="presOf" srcId="{62EED78B-8AE0-4A50-A984-8BB9B4680F2E}" destId="{CB1ABACC-B994-4E87-950C-99D75B9CCB82}" srcOrd="0" destOrd="0" presId="urn:microsoft.com/office/officeart/2005/8/layout/chevron1"/>
    <dgm:cxn modelId="{F099C283-CA89-446A-93DF-0246E5B43DED}" type="presOf" srcId="{EAAAC6C6-737E-4453-BFE5-D404DA6F59DE}" destId="{8298935C-C2A4-42A8-A4DA-5831263286AD}" srcOrd="0" destOrd="0" presId="urn:microsoft.com/office/officeart/2005/8/layout/chevron1"/>
    <dgm:cxn modelId="{E631C6AC-731F-4020-BE1E-D7112A280336}" srcId="{62EED78B-8AE0-4A50-A984-8BB9B4680F2E}" destId="{796379F3-7397-4F41-BD8A-B402E4820D42}" srcOrd="3" destOrd="0" parTransId="{586FF5BA-435C-412A-BFDF-F31736B46DE1}" sibTransId="{F3B8A0E5-91E4-47DA-AC9B-99F19248FEB4}"/>
    <dgm:cxn modelId="{6B63D938-B471-4AE6-B7C8-E1A3B8A7FF3A}" srcId="{62EED78B-8AE0-4A50-A984-8BB9B4680F2E}" destId="{FD5C0E9E-16F2-4292-90E9-59B7B1FDB6A2}" srcOrd="1" destOrd="0" parTransId="{06495295-BADD-4A47-9A91-B098BAAB759F}" sibTransId="{AB230CFC-EB7F-4F20-8A0D-26CE57331AE9}"/>
    <dgm:cxn modelId="{D177EF22-92C1-4531-88E2-81FD233B455C}" type="presOf" srcId="{916A54FC-7285-4D88-922C-36473E8E6EAD}" destId="{D4B6B227-DFBB-43A9-9106-A6857A61639A}" srcOrd="0" destOrd="0" presId="urn:microsoft.com/office/officeart/2005/8/layout/chevron1"/>
    <dgm:cxn modelId="{D3C9E4B4-4D68-4995-8115-95D9179F0492}" type="presOf" srcId="{FD5C0E9E-16F2-4292-90E9-59B7B1FDB6A2}" destId="{A4C77795-C641-43FD-8EBE-56312028B0AC}"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67F41272-F10C-419A-A815-D89A1225966C}" type="presParOf" srcId="{CB1ABACC-B994-4E87-950C-99D75B9CCB82}" destId="{D4B6B227-DFBB-43A9-9106-A6857A61639A}" srcOrd="0" destOrd="0" presId="urn:microsoft.com/office/officeart/2005/8/layout/chevron1"/>
    <dgm:cxn modelId="{DB83549B-E93C-4298-8B43-B1C241473AA4}" type="presParOf" srcId="{CB1ABACC-B994-4E87-950C-99D75B9CCB82}" destId="{E9D85CB0-18FA-46A8-AD39-2C3848B92740}" srcOrd="1" destOrd="0" presId="urn:microsoft.com/office/officeart/2005/8/layout/chevron1"/>
    <dgm:cxn modelId="{5C911CC1-64E3-4E69-95EE-0B33C081801C}" type="presParOf" srcId="{CB1ABACC-B994-4E87-950C-99D75B9CCB82}" destId="{A4C77795-C641-43FD-8EBE-56312028B0AC}" srcOrd="2" destOrd="0" presId="urn:microsoft.com/office/officeart/2005/8/layout/chevron1"/>
    <dgm:cxn modelId="{1210DA4B-D75E-4289-9AF3-3B9B15919E59}" type="presParOf" srcId="{CB1ABACC-B994-4E87-950C-99D75B9CCB82}" destId="{3E1C348D-27DA-4825-BE02-4556E4C703B0}" srcOrd="3" destOrd="0" presId="urn:microsoft.com/office/officeart/2005/8/layout/chevron1"/>
    <dgm:cxn modelId="{B06E6EE0-2174-45E9-AB53-E1098199D57D}" type="presParOf" srcId="{CB1ABACC-B994-4E87-950C-99D75B9CCB82}" destId="{8298935C-C2A4-42A8-A4DA-5831263286AD}" srcOrd="4" destOrd="0" presId="urn:microsoft.com/office/officeart/2005/8/layout/chevron1"/>
    <dgm:cxn modelId="{45B9DD27-39EB-411C-ACEE-BE4CE9A8F4B2}" type="presParOf" srcId="{CB1ABACC-B994-4E87-950C-99D75B9CCB82}" destId="{53C07B22-BEB4-4B00-8A89-634A4189771B}" srcOrd="5" destOrd="0" presId="urn:microsoft.com/office/officeart/2005/8/layout/chevron1"/>
    <dgm:cxn modelId="{7EBB709C-8AE2-4988-B1D7-04C884F497CA}" type="presParOf" srcId="{CB1ABACC-B994-4E87-950C-99D75B9CCB82}" destId="{B01B5A6C-7C6E-4F31-BB68-374AEB9FD12C}" srcOrd="6" destOrd="0" presId="urn:microsoft.com/office/officeart/2005/8/layout/chevron1"/>
    <dgm:cxn modelId="{75C9C790-9523-471C-889A-F12CCA484488}" type="presParOf" srcId="{CB1ABACC-B994-4E87-950C-99D75B9CCB82}" destId="{FC5D2E17-141A-4EE3-99B8-412384DB15FD}" srcOrd="7" destOrd="0" presId="urn:microsoft.com/office/officeart/2005/8/layout/chevron1"/>
    <dgm:cxn modelId="{E6D78D9E-6D46-4DAB-B6E4-BEE03DFAEF0B}"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9C0D5855-D171-4F47-BE19-F93B9641FB8A}" type="presOf" srcId="{916A54FC-7285-4D88-922C-36473E8E6EAD}" destId="{D4B6B227-DFBB-43A9-9106-A6857A61639A}" srcOrd="0" destOrd="0" presId="urn:microsoft.com/office/officeart/2005/8/layout/chevron1"/>
    <dgm:cxn modelId="{96BDF854-C324-48C5-8BA1-123F4FB44C77}" type="presOf" srcId="{FD5C0E9E-16F2-4292-90E9-59B7B1FDB6A2}" destId="{A4C77795-C641-43FD-8EBE-56312028B0AC}"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C5BCC902-0339-426C-8606-2248C3D1ED43}" type="presOf" srcId="{796379F3-7397-4F41-BD8A-B402E4820D42}" destId="{B01B5A6C-7C6E-4F31-BB68-374AEB9FD12C}" srcOrd="0" destOrd="0" presId="urn:microsoft.com/office/officeart/2005/8/layout/chevron1"/>
    <dgm:cxn modelId="{E631C6AC-731F-4020-BE1E-D7112A280336}" srcId="{62EED78B-8AE0-4A50-A984-8BB9B4680F2E}" destId="{796379F3-7397-4F41-BD8A-B402E4820D42}" srcOrd="3" destOrd="0" parTransId="{586FF5BA-435C-412A-BFDF-F31736B46DE1}" sibTransId="{F3B8A0E5-91E4-47DA-AC9B-99F19248FEB4}"/>
    <dgm:cxn modelId="{971FA1E5-245F-4D76-BCD3-DCF5F0896DF8}" type="presOf" srcId="{62EED78B-8AE0-4A50-A984-8BB9B4680F2E}" destId="{CB1ABACC-B994-4E87-950C-99D75B9CCB82}" srcOrd="0" destOrd="0" presId="urn:microsoft.com/office/officeart/2005/8/layout/chevron1"/>
    <dgm:cxn modelId="{5A0A8B84-9D56-4D52-B217-2B2D40F63108}" type="presOf" srcId="{E01B3BCA-AAF7-4E8A-9AF5-3C93C510C671}" destId="{7C782CD1-FFED-414A-975B-6B0DB6942A45}" srcOrd="0" destOrd="0" presId="urn:microsoft.com/office/officeart/2005/8/layout/chevron1"/>
    <dgm:cxn modelId="{45A67472-365C-41CD-8B16-0F5C48FB4990}" type="presOf" srcId="{EAAAC6C6-737E-4453-BFE5-D404DA6F59DE}" destId="{8298935C-C2A4-42A8-A4DA-5831263286AD}"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F3E0AA31-F80D-4B7A-BC86-DBB197D523F1}" type="presParOf" srcId="{CB1ABACC-B994-4E87-950C-99D75B9CCB82}" destId="{D4B6B227-DFBB-43A9-9106-A6857A61639A}" srcOrd="0" destOrd="0" presId="urn:microsoft.com/office/officeart/2005/8/layout/chevron1"/>
    <dgm:cxn modelId="{BB0F5D26-6057-4FCE-83AA-B060D0AB4E15}" type="presParOf" srcId="{CB1ABACC-B994-4E87-950C-99D75B9CCB82}" destId="{E9D85CB0-18FA-46A8-AD39-2C3848B92740}" srcOrd="1" destOrd="0" presId="urn:microsoft.com/office/officeart/2005/8/layout/chevron1"/>
    <dgm:cxn modelId="{F156C311-B180-4873-943B-34A4E328D52B}" type="presParOf" srcId="{CB1ABACC-B994-4E87-950C-99D75B9CCB82}" destId="{A4C77795-C641-43FD-8EBE-56312028B0AC}" srcOrd="2" destOrd="0" presId="urn:microsoft.com/office/officeart/2005/8/layout/chevron1"/>
    <dgm:cxn modelId="{69CD6FFB-9C59-4407-A21B-5D7400E8C2B5}" type="presParOf" srcId="{CB1ABACC-B994-4E87-950C-99D75B9CCB82}" destId="{3E1C348D-27DA-4825-BE02-4556E4C703B0}" srcOrd="3" destOrd="0" presId="urn:microsoft.com/office/officeart/2005/8/layout/chevron1"/>
    <dgm:cxn modelId="{473A9A22-68C8-4363-A027-50048062632F}" type="presParOf" srcId="{CB1ABACC-B994-4E87-950C-99D75B9CCB82}" destId="{8298935C-C2A4-42A8-A4DA-5831263286AD}" srcOrd="4" destOrd="0" presId="urn:microsoft.com/office/officeart/2005/8/layout/chevron1"/>
    <dgm:cxn modelId="{25BE2C41-EB3C-4012-83C7-BF7864AF1745}" type="presParOf" srcId="{CB1ABACC-B994-4E87-950C-99D75B9CCB82}" destId="{53C07B22-BEB4-4B00-8A89-634A4189771B}" srcOrd="5" destOrd="0" presId="urn:microsoft.com/office/officeart/2005/8/layout/chevron1"/>
    <dgm:cxn modelId="{75BF098C-0A3F-4DFA-A848-ADC6E554BE8C}" type="presParOf" srcId="{CB1ABACC-B994-4E87-950C-99D75B9CCB82}" destId="{B01B5A6C-7C6E-4F31-BB68-374AEB9FD12C}" srcOrd="6" destOrd="0" presId="urn:microsoft.com/office/officeart/2005/8/layout/chevron1"/>
    <dgm:cxn modelId="{E502A692-9A33-49B1-8F2D-0087589F5709}" type="presParOf" srcId="{CB1ABACC-B994-4E87-950C-99D75B9CCB82}" destId="{FC5D2E17-141A-4EE3-99B8-412384DB15FD}" srcOrd="7" destOrd="0" presId="urn:microsoft.com/office/officeart/2005/8/layout/chevron1"/>
    <dgm:cxn modelId="{BEC54301-CA45-4CCA-9BFA-FE5D70F2DFED}"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D9866C38-0521-45C3-BF0E-FD720B153EE0}" type="presOf" srcId="{916A54FC-7285-4D88-922C-36473E8E6EAD}" destId="{D4B6B227-DFBB-43A9-9106-A6857A61639A}" srcOrd="0" destOrd="0" presId="urn:microsoft.com/office/officeart/2005/8/layout/chevron1"/>
    <dgm:cxn modelId="{949F2728-6C7C-40D6-B54E-002AD331482C}" type="presOf" srcId="{796379F3-7397-4F41-BD8A-B402E4820D42}" destId="{B01B5A6C-7C6E-4F31-BB68-374AEB9FD12C}"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2C4EFCDF-25C4-4DD8-99B3-9CD53507DBEA}" type="presOf" srcId="{62EED78B-8AE0-4A50-A984-8BB9B4680F2E}" destId="{CB1ABACC-B994-4E87-950C-99D75B9CCB82}" srcOrd="0" destOrd="0" presId="urn:microsoft.com/office/officeart/2005/8/layout/chevron1"/>
    <dgm:cxn modelId="{E631C6AC-731F-4020-BE1E-D7112A280336}" srcId="{62EED78B-8AE0-4A50-A984-8BB9B4680F2E}" destId="{796379F3-7397-4F41-BD8A-B402E4820D42}" srcOrd="3" destOrd="0" parTransId="{586FF5BA-435C-412A-BFDF-F31736B46DE1}" sibTransId="{F3B8A0E5-91E4-47DA-AC9B-99F19248FEB4}"/>
    <dgm:cxn modelId="{620490E2-739C-4B79-88D5-735DF6F3724D}" type="presOf" srcId="{E01B3BCA-AAF7-4E8A-9AF5-3C93C510C671}" destId="{7C782CD1-FFED-414A-975B-6B0DB6942A45}" srcOrd="0" destOrd="0" presId="urn:microsoft.com/office/officeart/2005/8/layout/chevron1"/>
    <dgm:cxn modelId="{D6935B08-9345-446E-AE46-84AB60CE20EC}" type="presOf" srcId="{FD5C0E9E-16F2-4292-90E9-59B7B1FDB6A2}" destId="{A4C77795-C641-43FD-8EBE-56312028B0AC}" srcOrd="0" destOrd="0" presId="urn:microsoft.com/office/officeart/2005/8/layout/chevron1"/>
    <dgm:cxn modelId="{5DBB1FDF-751C-4383-A6D7-79EFADA73096}" type="presOf" srcId="{EAAAC6C6-737E-4453-BFE5-D404DA6F59DE}" destId="{8298935C-C2A4-42A8-A4DA-5831263286AD}"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68003B55-35C0-4C9F-8B16-48E742BFFCE4}" type="presParOf" srcId="{CB1ABACC-B994-4E87-950C-99D75B9CCB82}" destId="{D4B6B227-DFBB-43A9-9106-A6857A61639A}" srcOrd="0" destOrd="0" presId="urn:microsoft.com/office/officeart/2005/8/layout/chevron1"/>
    <dgm:cxn modelId="{554A5325-EC20-4B41-92DB-D0A970C81499}" type="presParOf" srcId="{CB1ABACC-B994-4E87-950C-99D75B9CCB82}" destId="{E9D85CB0-18FA-46A8-AD39-2C3848B92740}" srcOrd="1" destOrd="0" presId="urn:microsoft.com/office/officeart/2005/8/layout/chevron1"/>
    <dgm:cxn modelId="{64746287-DA32-4FC8-BD45-7A47BADFB3D6}" type="presParOf" srcId="{CB1ABACC-B994-4E87-950C-99D75B9CCB82}" destId="{A4C77795-C641-43FD-8EBE-56312028B0AC}" srcOrd="2" destOrd="0" presId="urn:microsoft.com/office/officeart/2005/8/layout/chevron1"/>
    <dgm:cxn modelId="{D9E6319F-4BDB-49BA-AA5B-A539C1BA10F0}" type="presParOf" srcId="{CB1ABACC-B994-4E87-950C-99D75B9CCB82}" destId="{3E1C348D-27DA-4825-BE02-4556E4C703B0}" srcOrd="3" destOrd="0" presId="urn:microsoft.com/office/officeart/2005/8/layout/chevron1"/>
    <dgm:cxn modelId="{F5B74B8D-A14A-417C-B19E-E317584EF642}" type="presParOf" srcId="{CB1ABACC-B994-4E87-950C-99D75B9CCB82}" destId="{8298935C-C2A4-42A8-A4DA-5831263286AD}" srcOrd="4" destOrd="0" presId="urn:microsoft.com/office/officeart/2005/8/layout/chevron1"/>
    <dgm:cxn modelId="{AF3FBC8D-8F04-40BD-AC66-C5EE7E8DB45E}" type="presParOf" srcId="{CB1ABACC-B994-4E87-950C-99D75B9CCB82}" destId="{53C07B22-BEB4-4B00-8A89-634A4189771B}" srcOrd="5" destOrd="0" presId="urn:microsoft.com/office/officeart/2005/8/layout/chevron1"/>
    <dgm:cxn modelId="{D7081432-0ECF-4D25-B511-CC6078FEFD5B}" type="presParOf" srcId="{CB1ABACC-B994-4E87-950C-99D75B9CCB82}" destId="{B01B5A6C-7C6E-4F31-BB68-374AEB9FD12C}" srcOrd="6" destOrd="0" presId="urn:microsoft.com/office/officeart/2005/8/layout/chevron1"/>
    <dgm:cxn modelId="{1CC04DD7-80DE-4D11-BB69-4F72D8C6B2B9}" type="presParOf" srcId="{CB1ABACC-B994-4E87-950C-99D75B9CCB82}" destId="{FC5D2E17-141A-4EE3-99B8-412384DB15FD}" srcOrd="7" destOrd="0" presId="urn:microsoft.com/office/officeart/2005/8/layout/chevron1"/>
    <dgm:cxn modelId="{761DF352-9039-491D-B414-D9FCB38433C5}"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AD358D4D-4DCC-4148-8B64-376EB8C50266}" srcId="{62EED78B-8AE0-4A50-A984-8BB9B4680F2E}" destId="{EAAAC6C6-737E-4453-BFE5-D404DA6F59DE}" srcOrd="2" destOrd="0" parTransId="{198F8D61-E9F0-49B3-9ADD-01B175E1CC27}" sibTransId="{47866752-14AB-4BF8-A2FB-3A1A4ADBCAF1}"/>
    <dgm:cxn modelId="{7D1222D9-78CA-43FD-9B3B-440787BB9636}" type="presOf" srcId="{EAAAC6C6-737E-4453-BFE5-D404DA6F59DE}" destId="{8298935C-C2A4-42A8-A4DA-5831263286AD}" srcOrd="0" destOrd="0" presId="urn:microsoft.com/office/officeart/2005/8/layout/chevron1"/>
    <dgm:cxn modelId="{675EE260-A2C1-48E0-B8D2-0F039BF8C718}" type="presOf" srcId="{62EED78B-8AE0-4A50-A984-8BB9B4680F2E}" destId="{CB1ABACC-B994-4E87-950C-99D75B9CCB82}" srcOrd="0" destOrd="0" presId="urn:microsoft.com/office/officeart/2005/8/layout/chevron1"/>
    <dgm:cxn modelId="{3E5E9A0A-CD4A-4753-B1A7-191AED8B88DC}" type="presOf" srcId="{916A54FC-7285-4D88-922C-36473E8E6EAD}" destId="{D4B6B227-DFBB-43A9-9106-A6857A61639A}"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0350AEE2-2BCD-40F0-A8E8-4F91CBD56689}" type="presOf" srcId="{E01B3BCA-AAF7-4E8A-9AF5-3C93C510C671}" destId="{7C782CD1-FFED-414A-975B-6B0DB6942A45}"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646C0053-8EFC-422D-A675-8182E170760F}" type="presOf" srcId="{FD5C0E9E-16F2-4292-90E9-59B7B1FDB6A2}" destId="{A4C77795-C641-43FD-8EBE-56312028B0AC}" srcOrd="0" destOrd="0" presId="urn:microsoft.com/office/officeart/2005/8/layout/chevron1"/>
    <dgm:cxn modelId="{43731DDC-1CD1-4C3F-9613-27100A213B9A}" type="presOf" srcId="{796379F3-7397-4F41-BD8A-B402E4820D42}" destId="{B01B5A6C-7C6E-4F31-BB68-374AEB9FD12C}" srcOrd="0" destOrd="0" presId="urn:microsoft.com/office/officeart/2005/8/layout/chevron1"/>
    <dgm:cxn modelId="{967F7F54-419C-4307-9B1E-98FAF89F5C26}" srcId="{62EED78B-8AE0-4A50-A984-8BB9B4680F2E}" destId="{E01B3BCA-AAF7-4E8A-9AF5-3C93C510C671}" srcOrd="4" destOrd="0" parTransId="{47024782-F352-4A6E-8846-AE31BE8AA754}" sibTransId="{1D153352-6673-432D-B941-4FEE4733C063}"/>
    <dgm:cxn modelId="{6C088414-846F-47B6-AFFB-20EA57AEE3F0}" type="presParOf" srcId="{CB1ABACC-B994-4E87-950C-99D75B9CCB82}" destId="{D4B6B227-DFBB-43A9-9106-A6857A61639A}" srcOrd="0" destOrd="0" presId="urn:microsoft.com/office/officeart/2005/8/layout/chevron1"/>
    <dgm:cxn modelId="{8573C0F0-757D-4B83-A448-9B07A5C4C9CF}" type="presParOf" srcId="{CB1ABACC-B994-4E87-950C-99D75B9CCB82}" destId="{E9D85CB0-18FA-46A8-AD39-2C3848B92740}" srcOrd="1" destOrd="0" presId="urn:microsoft.com/office/officeart/2005/8/layout/chevron1"/>
    <dgm:cxn modelId="{81E296F3-9B22-4ECF-A651-7CE79992B205}" type="presParOf" srcId="{CB1ABACC-B994-4E87-950C-99D75B9CCB82}" destId="{A4C77795-C641-43FD-8EBE-56312028B0AC}" srcOrd="2" destOrd="0" presId="urn:microsoft.com/office/officeart/2005/8/layout/chevron1"/>
    <dgm:cxn modelId="{D981D0B9-11DE-46BA-9227-4335209C15C0}" type="presParOf" srcId="{CB1ABACC-B994-4E87-950C-99D75B9CCB82}" destId="{3E1C348D-27DA-4825-BE02-4556E4C703B0}" srcOrd="3" destOrd="0" presId="urn:microsoft.com/office/officeart/2005/8/layout/chevron1"/>
    <dgm:cxn modelId="{6B371306-7CDC-4BC4-B862-54623F849CEC}" type="presParOf" srcId="{CB1ABACC-B994-4E87-950C-99D75B9CCB82}" destId="{8298935C-C2A4-42A8-A4DA-5831263286AD}" srcOrd="4" destOrd="0" presId="urn:microsoft.com/office/officeart/2005/8/layout/chevron1"/>
    <dgm:cxn modelId="{01A82796-BC15-422F-B729-702645604887}" type="presParOf" srcId="{CB1ABACC-B994-4E87-950C-99D75B9CCB82}" destId="{53C07B22-BEB4-4B00-8A89-634A4189771B}" srcOrd="5" destOrd="0" presId="urn:microsoft.com/office/officeart/2005/8/layout/chevron1"/>
    <dgm:cxn modelId="{DF06A5BC-6A3A-46A9-8588-2FBD1CC1EDF1}" type="presParOf" srcId="{CB1ABACC-B994-4E87-950C-99D75B9CCB82}" destId="{B01B5A6C-7C6E-4F31-BB68-374AEB9FD12C}" srcOrd="6" destOrd="0" presId="urn:microsoft.com/office/officeart/2005/8/layout/chevron1"/>
    <dgm:cxn modelId="{7F481416-4E46-41B0-B10B-2B670D447FC8}" type="presParOf" srcId="{CB1ABACC-B994-4E87-950C-99D75B9CCB82}" destId="{FC5D2E17-141A-4EE3-99B8-412384DB15FD}" srcOrd="7" destOrd="0" presId="urn:microsoft.com/office/officeart/2005/8/layout/chevron1"/>
    <dgm:cxn modelId="{F3199BD8-84CF-43CB-B7A2-47ACB2632CCE}"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0B484FFF-DE12-414B-A3E1-66B3834F0627}" srcId="{62EED78B-8AE0-4A50-A984-8BB9B4680F2E}" destId="{916A54FC-7285-4D88-922C-36473E8E6EAD}" srcOrd="0" destOrd="0" parTransId="{AAB24A36-5B1A-4CAE-A43C-3661EAF475F8}" sibTransId="{9C984624-27ED-49C7-B5F9-5B37FE2EA2B6}"/>
    <dgm:cxn modelId="{A0B6CCBF-7D6F-4267-B81C-F79B13A5804E}" type="presOf" srcId="{EAAAC6C6-737E-4453-BFE5-D404DA6F59DE}" destId="{8298935C-C2A4-42A8-A4DA-5831263286AD}" srcOrd="0" destOrd="0" presId="urn:microsoft.com/office/officeart/2005/8/layout/chevron1"/>
    <dgm:cxn modelId="{19FCCAB9-D502-4D36-A6BA-6124B77EAD88}" type="presOf" srcId="{916A54FC-7285-4D88-922C-36473E8E6EAD}" destId="{D4B6B227-DFBB-43A9-9106-A6857A61639A}" srcOrd="0" destOrd="0" presId="urn:microsoft.com/office/officeart/2005/8/layout/chevron1"/>
    <dgm:cxn modelId="{34B0BF42-3D8B-436B-87F9-88594C3DB38B}" type="presOf" srcId="{796379F3-7397-4F41-BD8A-B402E4820D42}" destId="{B01B5A6C-7C6E-4F31-BB68-374AEB9FD12C}" srcOrd="0" destOrd="0" presId="urn:microsoft.com/office/officeart/2005/8/layout/chevron1"/>
    <dgm:cxn modelId="{6604F148-A1B1-4A04-BCD0-452A20D2A0A5}"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1F977C1A-F4A9-4F0E-B77E-CC7A673C114C}" type="presOf" srcId="{E01B3BCA-AAF7-4E8A-9AF5-3C93C510C671}" destId="{7C782CD1-FFED-414A-975B-6B0DB6942A45}" srcOrd="0" destOrd="0" presId="urn:microsoft.com/office/officeart/2005/8/layout/chevron1"/>
    <dgm:cxn modelId="{20DA4E02-E28C-480A-AE72-52FCE585837F}" type="presOf" srcId="{FD5C0E9E-16F2-4292-90E9-59B7B1FDB6A2}" destId="{A4C77795-C641-43FD-8EBE-56312028B0AC}" srcOrd="0" destOrd="0" presId="urn:microsoft.com/office/officeart/2005/8/layout/chevron1"/>
    <dgm:cxn modelId="{967F7F54-419C-4307-9B1E-98FAF89F5C26}" srcId="{62EED78B-8AE0-4A50-A984-8BB9B4680F2E}" destId="{E01B3BCA-AAF7-4E8A-9AF5-3C93C510C671}" srcOrd="4" destOrd="0" parTransId="{47024782-F352-4A6E-8846-AE31BE8AA754}" sibTransId="{1D153352-6673-432D-B941-4FEE4733C063}"/>
    <dgm:cxn modelId="{E631C6AC-731F-4020-BE1E-D7112A280336}" srcId="{62EED78B-8AE0-4A50-A984-8BB9B4680F2E}" destId="{796379F3-7397-4F41-BD8A-B402E4820D42}" srcOrd="3" destOrd="0" parTransId="{586FF5BA-435C-412A-BFDF-F31736B46DE1}" sibTransId="{F3B8A0E5-91E4-47DA-AC9B-99F19248FEB4}"/>
    <dgm:cxn modelId="{AD358D4D-4DCC-4148-8B64-376EB8C50266}" srcId="{62EED78B-8AE0-4A50-A984-8BB9B4680F2E}" destId="{EAAAC6C6-737E-4453-BFE5-D404DA6F59DE}" srcOrd="2" destOrd="0" parTransId="{198F8D61-E9F0-49B3-9ADD-01B175E1CC27}" sibTransId="{47866752-14AB-4BF8-A2FB-3A1A4ADBCAF1}"/>
    <dgm:cxn modelId="{0D975E15-DFED-4484-B80E-41B78E456113}" type="presParOf" srcId="{CB1ABACC-B994-4E87-950C-99D75B9CCB82}" destId="{D4B6B227-DFBB-43A9-9106-A6857A61639A}" srcOrd="0" destOrd="0" presId="urn:microsoft.com/office/officeart/2005/8/layout/chevron1"/>
    <dgm:cxn modelId="{1878C1F2-6BDE-4572-B0ED-077A15AF6EE9}" type="presParOf" srcId="{CB1ABACC-B994-4E87-950C-99D75B9CCB82}" destId="{E9D85CB0-18FA-46A8-AD39-2C3848B92740}" srcOrd="1" destOrd="0" presId="urn:microsoft.com/office/officeart/2005/8/layout/chevron1"/>
    <dgm:cxn modelId="{0E13E6B7-40DA-4F44-ADC7-8E55CEF49C65}" type="presParOf" srcId="{CB1ABACC-B994-4E87-950C-99D75B9CCB82}" destId="{A4C77795-C641-43FD-8EBE-56312028B0AC}" srcOrd="2" destOrd="0" presId="urn:microsoft.com/office/officeart/2005/8/layout/chevron1"/>
    <dgm:cxn modelId="{B95A8364-4B00-4ADB-8E6C-4F8580C9D871}" type="presParOf" srcId="{CB1ABACC-B994-4E87-950C-99D75B9CCB82}" destId="{3E1C348D-27DA-4825-BE02-4556E4C703B0}" srcOrd="3" destOrd="0" presId="urn:microsoft.com/office/officeart/2005/8/layout/chevron1"/>
    <dgm:cxn modelId="{D236EEC8-1962-4319-85AB-89AB02414C03}" type="presParOf" srcId="{CB1ABACC-B994-4E87-950C-99D75B9CCB82}" destId="{8298935C-C2A4-42A8-A4DA-5831263286AD}" srcOrd="4" destOrd="0" presId="urn:microsoft.com/office/officeart/2005/8/layout/chevron1"/>
    <dgm:cxn modelId="{A24FF1CA-4269-416F-9592-3699DF0370FF}" type="presParOf" srcId="{CB1ABACC-B994-4E87-950C-99D75B9CCB82}" destId="{53C07B22-BEB4-4B00-8A89-634A4189771B}" srcOrd="5" destOrd="0" presId="urn:microsoft.com/office/officeart/2005/8/layout/chevron1"/>
    <dgm:cxn modelId="{7302A184-E4C1-492A-9D89-346197AF519B}" type="presParOf" srcId="{CB1ABACC-B994-4E87-950C-99D75B9CCB82}" destId="{B01B5A6C-7C6E-4F31-BB68-374AEB9FD12C}" srcOrd="6" destOrd="0" presId="urn:microsoft.com/office/officeart/2005/8/layout/chevron1"/>
    <dgm:cxn modelId="{5CBC8056-2BF7-43A0-A2EC-FB093805D00C}" type="presParOf" srcId="{CB1ABACC-B994-4E87-950C-99D75B9CCB82}" destId="{FC5D2E17-141A-4EE3-99B8-412384DB15FD}" srcOrd="7" destOrd="0" presId="urn:microsoft.com/office/officeart/2005/8/layout/chevron1"/>
    <dgm:cxn modelId="{C08A69A0-8729-49B9-A918-A807238321EC}"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02392E8A-CCCB-411A-B325-1C79B2601B0E}" type="presOf" srcId="{FD5C0E9E-16F2-4292-90E9-59B7B1FDB6A2}" destId="{A4C77795-C641-43FD-8EBE-56312028B0AC}" srcOrd="0" destOrd="0" presId="urn:microsoft.com/office/officeart/2005/8/layout/chevron1"/>
    <dgm:cxn modelId="{8BC51020-35BF-4C0C-9413-AFE9B9117ADA}" type="presOf" srcId="{EAAAC6C6-737E-4453-BFE5-D404DA6F59DE}" destId="{8298935C-C2A4-42A8-A4DA-5831263286AD}" srcOrd="0" destOrd="0" presId="urn:microsoft.com/office/officeart/2005/8/layout/chevron1"/>
    <dgm:cxn modelId="{8758D692-FE9C-4EB0-B99A-E58B7F3C6CC1}" type="presOf" srcId="{796379F3-7397-4F41-BD8A-B402E4820D42}" destId="{B01B5A6C-7C6E-4F31-BB68-374AEB9FD12C}"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59BDCAD4-F4C7-4118-A905-1AB995D9CEF1}" type="presOf" srcId="{62EED78B-8AE0-4A50-A984-8BB9B4680F2E}" destId="{CB1ABACC-B994-4E87-950C-99D75B9CCB82}" srcOrd="0" destOrd="0" presId="urn:microsoft.com/office/officeart/2005/8/layout/chevron1"/>
    <dgm:cxn modelId="{5C36551E-30EE-4483-93EC-83178803081C}" type="presOf" srcId="{916A54FC-7285-4D88-922C-36473E8E6EAD}" destId="{D4B6B227-DFBB-43A9-9106-A6857A61639A}" srcOrd="0" destOrd="0" presId="urn:microsoft.com/office/officeart/2005/8/layout/chevron1"/>
    <dgm:cxn modelId="{F4FD047F-6D94-4D3B-93CB-3CA921D4BAE4}" type="presOf" srcId="{E01B3BCA-AAF7-4E8A-9AF5-3C93C510C671}" destId="{7C782CD1-FFED-414A-975B-6B0DB6942A45}"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0C718C3F-D07E-42C1-8451-380D07CDFD4A}" type="presParOf" srcId="{CB1ABACC-B994-4E87-950C-99D75B9CCB82}" destId="{D4B6B227-DFBB-43A9-9106-A6857A61639A}" srcOrd="0" destOrd="0" presId="urn:microsoft.com/office/officeart/2005/8/layout/chevron1"/>
    <dgm:cxn modelId="{194C1C54-D4A2-4C98-948B-DA1D08FA8DC7}" type="presParOf" srcId="{CB1ABACC-B994-4E87-950C-99D75B9CCB82}" destId="{E9D85CB0-18FA-46A8-AD39-2C3848B92740}" srcOrd="1" destOrd="0" presId="urn:microsoft.com/office/officeart/2005/8/layout/chevron1"/>
    <dgm:cxn modelId="{D55D92CC-C605-419D-8A59-0EBC7EAC2200}" type="presParOf" srcId="{CB1ABACC-B994-4E87-950C-99D75B9CCB82}" destId="{A4C77795-C641-43FD-8EBE-56312028B0AC}" srcOrd="2" destOrd="0" presId="urn:microsoft.com/office/officeart/2005/8/layout/chevron1"/>
    <dgm:cxn modelId="{A782011E-369A-4F2E-837F-8D8ED6CFB73D}" type="presParOf" srcId="{CB1ABACC-B994-4E87-950C-99D75B9CCB82}" destId="{3E1C348D-27DA-4825-BE02-4556E4C703B0}" srcOrd="3" destOrd="0" presId="urn:microsoft.com/office/officeart/2005/8/layout/chevron1"/>
    <dgm:cxn modelId="{42F93FA3-FC8D-4138-A2EC-0F1C5147B5C9}" type="presParOf" srcId="{CB1ABACC-B994-4E87-950C-99D75B9CCB82}" destId="{8298935C-C2A4-42A8-A4DA-5831263286AD}" srcOrd="4" destOrd="0" presId="urn:microsoft.com/office/officeart/2005/8/layout/chevron1"/>
    <dgm:cxn modelId="{7874AA5B-B9F9-4B1A-92DF-5BEBC61B6CCC}" type="presParOf" srcId="{CB1ABACC-B994-4E87-950C-99D75B9CCB82}" destId="{53C07B22-BEB4-4B00-8A89-634A4189771B}" srcOrd="5" destOrd="0" presId="urn:microsoft.com/office/officeart/2005/8/layout/chevron1"/>
    <dgm:cxn modelId="{2CEC3693-DCB2-46D7-B920-342775CB0515}" type="presParOf" srcId="{CB1ABACC-B994-4E87-950C-99D75B9CCB82}" destId="{B01B5A6C-7C6E-4F31-BB68-374AEB9FD12C}" srcOrd="6" destOrd="0" presId="urn:microsoft.com/office/officeart/2005/8/layout/chevron1"/>
    <dgm:cxn modelId="{81A452C9-A38E-4D32-A8BB-7FBB37FC0CCA}" type="presParOf" srcId="{CB1ABACC-B994-4E87-950C-99D75B9CCB82}" destId="{FC5D2E17-141A-4EE3-99B8-412384DB15FD}" srcOrd="7" destOrd="0" presId="urn:microsoft.com/office/officeart/2005/8/layout/chevron1"/>
    <dgm:cxn modelId="{755F5C66-F92D-421A-A66D-F32A0BDD69C1}"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FA310F1C-0EE6-4D9B-ACF6-E99E9781E2F8}" type="presOf" srcId="{EAAAC6C6-737E-4453-BFE5-D404DA6F59DE}" destId="{8298935C-C2A4-42A8-A4DA-5831263286AD}" srcOrd="0" destOrd="0" presId="urn:microsoft.com/office/officeart/2005/8/layout/chevron1"/>
    <dgm:cxn modelId="{9080D47A-CE0A-4953-81C0-AEA148519409}" type="presOf" srcId="{E01B3BCA-AAF7-4E8A-9AF5-3C93C510C671}" destId="{7C782CD1-FFED-414A-975B-6B0DB6942A45}" srcOrd="0" destOrd="0" presId="urn:microsoft.com/office/officeart/2005/8/layout/chevron1"/>
    <dgm:cxn modelId="{6248A569-383E-4506-B5E1-AC117CE2FC0F}" type="presOf" srcId="{916A54FC-7285-4D88-922C-36473E8E6EAD}" destId="{D4B6B227-DFBB-43A9-9106-A6857A61639A}" srcOrd="0" destOrd="0" presId="urn:microsoft.com/office/officeart/2005/8/layout/chevron1"/>
    <dgm:cxn modelId="{13EE312E-2B33-4D53-ABD3-D0F73A6D80C2}" type="presOf" srcId="{796379F3-7397-4F41-BD8A-B402E4820D42}" destId="{B01B5A6C-7C6E-4F31-BB68-374AEB9FD12C}" srcOrd="0" destOrd="0" presId="urn:microsoft.com/office/officeart/2005/8/layout/chevron1"/>
    <dgm:cxn modelId="{31A0F607-28AD-4B69-B652-1E446D4C88C8}"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68AB1661-AC6E-4C46-80AC-88079A170A9A}" type="presOf" srcId="{FD5C0E9E-16F2-4292-90E9-59B7B1FDB6A2}" destId="{A4C77795-C641-43FD-8EBE-56312028B0AC}"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E7E46225-37F9-4A9D-83F1-A9C7D330ED47}" type="presParOf" srcId="{CB1ABACC-B994-4E87-950C-99D75B9CCB82}" destId="{D4B6B227-DFBB-43A9-9106-A6857A61639A}" srcOrd="0" destOrd="0" presId="urn:microsoft.com/office/officeart/2005/8/layout/chevron1"/>
    <dgm:cxn modelId="{298F3FB2-858A-48E7-A5E0-A1288D6F0A11}" type="presParOf" srcId="{CB1ABACC-B994-4E87-950C-99D75B9CCB82}" destId="{E9D85CB0-18FA-46A8-AD39-2C3848B92740}" srcOrd="1" destOrd="0" presId="urn:microsoft.com/office/officeart/2005/8/layout/chevron1"/>
    <dgm:cxn modelId="{31691733-D2DC-499F-B64E-2D9F2878F427}" type="presParOf" srcId="{CB1ABACC-B994-4E87-950C-99D75B9CCB82}" destId="{A4C77795-C641-43FD-8EBE-56312028B0AC}" srcOrd="2" destOrd="0" presId="urn:microsoft.com/office/officeart/2005/8/layout/chevron1"/>
    <dgm:cxn modelId="{AF8BA5AA-37F3-4225-B363-3F7F04786F79}" type="presParOf" srcId="{CB1ABACC-B994-4E87-950C-99D75B9CCB82}" destId="{3E1C348D-27DA-4825-BE02-4556E4C703B0}" srcOrd="3" destOrd="0" presId="urn:microsoft.com/office/officeart/2005/8/layout/chevron1"/>
    <dgm:cxn modelId="{BEFC5B40-57BF-41F5-B6CC-9E493B6735FF}" type="presParOf" srcId="{CB1ABACC-B994-4E87-950C-99D75B9CCB82}" destId="{8298935C-C2A4-42A8-A4DA-5831263286AD}" srcOrd="4" destOrd="0" presId="urn:microsoft.com/office/officeart/2005/8/layout/chevron1"/>
    <dgm:cxn modelId="{7741B0D4-BDEE-4579-B6E4-A7161E10C4FB}" type="presParOf" srcId="{CB1ABACC-B994-4E87-950C-99D75B9CCB82}" destId="{53C07B22-BEB4-4B00-8A89-634A4189771B}" srcOrd="5" destOrd="0" presId="urn:microsoft.com/office/officeart/2005/8/layout/chevron1"/>
    <dgm:cxn modelId="{0F0484F4-B307-4EF9-9AC0-7BE759EA17B0}" type="presParOf" srcId="{CB1ABACC-B994-4E87-950C-99D75B9CCB82}" destId="{B01B5A6C-7C6E-4F31-BB68-374AEB9FD12C}" srcOrd="6" destOrd="0" presId="urn:microsoft.com/office/officeart/2005/8/layout/chevron1"/>
    <dgm:cxn modelId="{F9357762-11D2-4366-815B-BE5592A2EC06}" type="presParOf" srcId="{CB1ABACC-B994-4E87-950C-99D75B9CCB82}" destId="{FC5D2E17-141A-4EE3-99B8-412384DB15FD}" srcOrd="7" destOrd="0" presId="urn:microsoft.com/office/officeart/2005/8/layout/chevron1"/>
    <dgm:cxn modelId="{6A6A847C-B284-4D6D-BD69-64715DBBCB7E}"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34F9FEE7-F5B7-4E1C-9C0B-3509DCFCA3F6}" type="presOf" srcId="{FD5C0E9E-16F2-4292-90E9-59B7B1FDB6A2}" destId="{A4C77795-C641-43FD-8EBE-56312028B0AC}" srcOrd="0" destOrd="0" presId="urn:microsoft.com/office/officeart/2005/8/layout/chevron1"/>
    <dgm:cxn modelId="{423532F9-9D5C-4FE9-A9EB-B4231A94C0FF}" type="presOf" srcId="{62EED78B-8AE0-4A50-A984-8BB9B4680F2E}" destId="{CB1ABACC-B994-4E87-950C-99D75B9CCB82}" srcOrd="0" destOrd="0" presId="urn:microsoft.com/office/officeart/2005/8/layout/chevron1"/>
    <dgm:cxn modelId="{36423266-3151-4A2B-9F18-7262C0A79DDC}" type="presOf" srcId="{796379F3-7397-4F41-BD8A-B402E4820D42}" destId="{B01B5A6C-7C6E-4F31-BB68-374AEB9FD12C}" srcOrd="0" destOrd="0" presId="urn:microsoft.com/office/officeart/2005/8/layout/chevron1"/>
    <dgm:cxn modelId="{4FEF9DE0-B89B-4883-9B02-188FAF766B89}" type="presOf" srcId="{EAAAC6C6-737E-4453-BFE5-D404DA6F59DE}" destId="{8298935C-C2A4-42A8-A4DA-5831263286AD}"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7166D383-FD13-4D7E-B899-3317638C5AC1}" type="presOf" srcId="{916A54FC-7285-4D88-922C-36473E8E6EAD}" destId="{D4B6B227-DFBB-43A9-9106-A6857A61639A}"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8FCB6668-541A-4907-BDD8-1027F88B6CDB}" type="presOf" srcId="{E01B3BCA-AAF7-4E8A-9AF5-3C93C510C671}" destId="{7C782CD1-FFED-414A-975B-6B0DB6942A45}" srcOrd="0" destOrd="0" presId="urn:microsoft.com/office/officeart/2005/8/layout/chevron1"/>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7ADA4CB1-9951-404B-8373-F7D47E82E904}" type="presParOf" srcId="{CB1ABACC-B994-4E87-950C-99D75B9CCB82}" destId="{D4B6B227-DFBB-43A9-9106-A6857A61639A}" srcOrd="0" destOrd="0" presId="urn:microsoft.com/office/officeart/2005/8/layout/chevron1"/>
    <dgm:cxn modelId="{C568400D-A6F2-43D7-B248-1BB9A1FB0B9D}" type="presParOf" srcId="{CB1ABACC-B994-4E87-950C-99D75B9CCB82}" destId="{E9D85CB0-18FA-46A8-AD39-2C3848B92740}" srcOrd="1" destOrd="0" presId="urn:microsoft.com/office/officeart/2005/8/layout/chevron1"/>
    <dgm:cxn modelId="{F7C900B9-B8D1-4D8B-A277-80FD241B471A}" type="presParOf" srcId="{CB1ABACC-B994-4E87-950C-99D75B9CCB82}" destId="{A4C77795-C641-43FD-8EBE-56312028B0AC}" srcOrd="2" destOrd="0" presId="urn:microsoft.com/office/officeart/2005/8/layout/chevron1"/>
    <dgm:cxn modelId="{A1E91E83-47B3-44E4-9870-622329419B95}" type="presParOf" srcId="{CB1ABACC-B994-4E87-950C-99D75B9CCB82}" destId="{3E1C348D-27DA-4825-BE02-4556E4C703B0}" srcOrd="3" destOrd="0" presId="urn:microsoft.com/office/officeart/2005/8/layout/chevron1"/>
    <dgm:cxn modelId="{37A42F30-72A8-475F-AD0C-9C59B20719BD}" type="presParOf" srcId="{CB1ABACC-B994-4E87-950C-99D75B9CCB82}" destId="{8298935C-C2A4-42A8-A4DA-5831263286AD}" srcOrd="4" destOrd="0" presId="urn:microsoft.com/office/officeart/2005/8/layout/chevron1"/>
    <dgm:cxn modelId="{EF887929-BB5F-4B76-9DAF-86FCEEB00B10}" type="presParOf" srcId="{CB1ABACC-B994-4E87-950C-99D75B9CCB82}" destId="{53C07B22-BEB4-4B00-8A89-634A4189771B}" srcOrd="5" destOrd="0" presId="urn:microsoft.com/office/officeart/2005/8/layout/chevron1"/>
    <dgm:cxn modelId="{85693513-64F1-401D-9988-1024DF1DB9D8}" type="presParOf" srcId="{CB1ABACC-B994-4E87-950C-99D75B9CCB82}" destId="{B01B5A6C-7C6E-4F31-BB68-374AEB9FD12C}" srcOrd="6" destOrd="0" presId="urn:microsoft.com/office/officeart/2005/8/layout/chevron1"/>
    <dgm:cxn modelId="{4313211C-6EBF-4DF8-840D-73DC9825E1F4}" type="presParOf" srcId="{CB1ABACC-B994-4E87-950C-99D75B9CCB82}" destId="{FC5D2E17-141A-4EE3-99B8-412384DB15FD}" srcOrd="7" destOrd="0" presId="urn:microsoft.com/office/officeart/2005/8/layout/chevron1"/>
    <dgm:cxn modelId="{386CEF0F-F6DF-47BB-BB8B-C50864AD6B12}"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234DC64F-0A67-4EF1-A1E1-3ABF8C33D5B5}" type="presOf" srcId="{E01B3BCA-AAF7-4E8A-9AF5-3C93C510C671}" destId="{7C782CD1-FFED-414A-975B-6B0DB6942A45}" srcOrd="0" destOrd="0" presId="urn:microsoft.com/office/officeart/2005/8/layout/chevron1"/>
    <dgm:cxn modelId="{6BE2893F-9C05-4748-8AFC-1A9DA2236610}" type="presOf" srcId="{796379F3-7397-4F41-BD8A-B402E4820D42}" destId="{B01B5A6C-7C6E-4F31-BB68-374AEB9FD12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47D21F54-4B3C-459F-AC4D-2DF711B2B1E2}" type="presOf" srcId="{62EED78B-8AE0-4A50-A984-8BB9B4680F2E}" destId="{CB1ABACC-B994-4E87-950C-99D75B9CCB82}" srcOrd="0" destOrd="0" presId="urn:microsoft.com/office/officeart/2005/8/layout/chevron1"/>
    <dgm:cxn modelId="{6D454075-347D-43E3-95FD-DC22F99B971E}" type="presOf" srcId="{FD5C0E9E-16F2-4292-90E9-59B7B1FDB6A2}" destId="{A4C77795-C641-43FD-8EBE-56312028B0AC}"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1FB1BEC4-8ECA-483B-AFFB-5AADF1746E2C}" type="presOf" srcId="{916A54FC-7285-4D88-922C-36473E8E6EAD}" destId="{D4B6B227-DFBB-43A9-9106-A6857A61639A}" srcOrd="0" destOrd="0" presId="urn:microsoft.com/office/officeart/2005/8/layout/chevron1"/>
    <dgm:cxn modelId="{EB477BE5-256E-458E-9B7A-9E78384BD9F6}" type="presOf" srcId="{EAAAC6C6-737E-4453-BFE5-D404DA6F59DE}" destId="{8298935C-C2A4-42A8-A4DA-5831263286AD}" srcOrd="0" destOrd="0" presId="urn:microsoft.com/office/officeart/2005/8/layout/chevron1"/>
    <dgm:cxn modelId="{507D4D78-5B6E-45EF-9DB5-D2EF25209848}" type="presParOf" srcId="{CB1ABACC-B994-4E87-950C-99D75B9CCB82}" destId="{D4B6B227-DFBB-43A9-9106-A6857A61639A}" srcOrd="0" destOrd="0" presId="urn:microsoft.com/office/officeart/2005/8/layout/chevron1"/>
    <dgm:cxn modelId="{A3BA665D-2560-4D83-9FA7-2CDBE78B76E6}" type="presParOf" srcId="{CB1ABACC-B994-4E87-950C-99D75B9CCB82}" destId="{E9D85CB0-18FA-46A8-AD39-2C3848B92740}" srcOrd="1" destOrd="0" presId="urn:microsoft.com/office/officeart/2005/8/layout/chevron1"/>
    <dgm:cxn modelId="{99AD9B60-43C7-494F-9438-B3F2685E92A0}" type="presParOf" srcId="{CB1ABACC-B994-4E87-950C-99D75B9CCB82}" destId="{A4C77795-C641-43FD-8EBE-56312028B0AC}" srcOrd="2" destOrd="0" presId="urn:microsoft.com/office/officeart/2005/8/layout/chevron1"/>
    <dgm:cxn modelId="{34E1D940-B22E-4387-AB5C-04904F6CA45E}" type="presParOf" srcId="{CB1ABACC-B994-4E87-950C-99D75B9CCB82}" destId="{3E1C348D-27DA-4825-BE02-4556E4C703B0}" srcOrd="3" destOrd="0" presId="urn:microsoft.com/office/officeart/2005/8/layout/chevron1"/>
    <dgm:cxn modelId="{B07D1A61-95ED-453C-B2E4-9E8E96F07A0F}" type="presParOf" srcId="{CB1ABACC-B994-4E87-950C-99D75B9CCB82}" destId="{8298935C-C2A4-42A8-A4DA-5831263286AD}" srcOrd="4" destOrd="0" presId="urn:microsoft.com/office/officeart/2005/8/layout/chevron1"/>
    <dgm:cxn modelId="{1526AEF2-EECA-4F69-AA45-F4E37017324C}" type="presParOf" srcId="{CB1ABACC-B994-4E87-950C-99D75B9CCB82}" destId="{53C07B22-BEB4-4B00-8A89-634A4189771B}" srcOrd="5" destOrd="0" presId="urn:microsoft.com/office/officeart/2005/8/layout/chevron1"/>
    <dgm:cxn modelId="{0F7ED4E3-0D35-4866-B93B-C3AE1DA087DD}" type="presParOf" srcId="{CB1ABACC-B994-4E87-950C-99D75B9CCB82}" destId="{B01B5A6C-7C6E-4F31-BB68-374AEB9FD12C}" srcOrd="6" destOrd="0" presId="urn:microsoft.com/office/officeart/2005/8/layout/chevron1"/>
    <dgm:cxn modelId="{326883D1-0963-4A06-94ED-EA2DA2D5A802}" type="presParOf" srcId="{CB1ABACC-B994-4E87-950C-99D75B9CCB82}" destId="{FC5D2E17-141A-4EE3-99B8-412384DB15FD}" srcOrd="7" destOrd="0" presId="urn:microsoft.com/office/officeart/2005/8/layout/chevron1"/>
    <dgm:cxn modelId="{8E6248A5-D4AD-476A-9E34-19F472BDF204}"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0480F433-F9EE-4BE4-BB96-20A9B1B69241}" type="presOf" srcId="{62EED78B-8AE0-4A50-A984-8BB9B4680F2E}" destId="{CB1ABACC-B994-4E87-950C-99D75B9CCB82}" srcOrd="0" destOrd="0" presId="urn:microsoft.com/office/officeart/2005/8/layout/chevron1"/>
    <dgm:cxn modelId="{36642B53-0249-4D64-A694-54509B548494}" type="presOf" srcId="{796379F3-7397-4F41-BD8A-B402E4820D42}" destId="{B01B5A6C-7C6E-4F31-BB68-374AEB9FD12C}" srcOrd="0" destOrd="0" presId="urn:microsoft.com/office/officeart/2005/8/layout/chevron1"/>
    <dgm:cxn modelId="{9FD3247C-30CF-4B48-AFD7-A7FE3E86F7E1}" type="presOf" srcId="{E01B3BCA-AAF7-4E8A-9AF5-3C93C510C671}" destId="{7C782CD1-FFED-414A-975B-6B0DB6942A45}" srcOrd="0" destOrd="0" presId="urn:microsoft.com/office/officeart/2005/8/layout/chevron1"/>
    <dgm:cxn modelId="{5E59F37C-7420-455F-82E4-19FB1549DDD6}" type="presOf" srcId="{FD5C0E9E-16F2-4292-90E9-59B7B1FDB6A2}" destId="{A4C77795-C641-43FD-8EBE-56312028B0AC}"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FA7F7AAE-68A8-4149-A08D-64B62F4DDC70}" type="presOf" srcId="{916A54FC-7285-4D88-922C-36473E8E6EAD}" destId="{D4B6B227-DFBB-43A9-9106-A6857A61639A}"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151C9CC1-064F-4CD4-A85B-8E999FA504DE}" type="presOf" srcId="{EAAAC6C6-737E-4453-BFE5-D404DA6F59DE}" destId="{8298935C-C2A4-42A8-A4DA-5831263286AD}" srcOrd="0" destOrd="0" presId="urn:microsoft.com/office/officeart/2005/8/layout/chevron1"/>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4767C45F-F767-4BF0-AB41-F6B8324EC43E}" type="presParOf" srcId="{CB1ABACC-B994-4E87-950C-99D75B9CCB82}" destId="{D4B6B227-DFBB-43A9-9106-A6857A61639A}" srcOrd="0" destOrd="0" presId="urn:microsoft.com/office/officeart/2005/8/layout/chevron1"/>
    <dgm:cxn modelId="{DBBFDFBE-26B6-4649-B00A-F09447F6FF11}" type="presParOf" srcId="{CB1ABACC-B994-4E87-950C-99D75B9CCB82}" destId="{E9D85CB0-18FA-46A8-AD39-2C3848B92740}" srcOrd="1" destOrd="0" presId="urn:microsoft.com/office/officeart/2005/8/layout/chevron1"/>
    <dgm:cxn modelId="{F455C518-2FC3-4113-8ED8-B2100AAD952D}" type="presParOf" srcId="{CB1ABACC-B994-4E87-950C-99D75B9CCB82}" destId="{A4C77795-C641-43FD-8EBE-56312028B0AC}" srcOrd="2" destOrd="0" presId="urn:microsoft.com/office/officeart/2005/8/layout/chevron1"/>
    <dgm:cxn modelId="{83FF3D22-DF3D-483B-9D07-BDBA67215541}" type="presParOf" srcId="{CB1ABACC-B994-4E87-950C-99D75B9CCB82}" destId="{3E1C348D-27DA-4825-BE02-4556E4C703B0}" srcOrd="3" destOrd="0" presId="urn:microsoft.com/office/officeart/2005/8/layout/chevron1"/>
    <dgm:cxn modelId="{71AB029F-0A4F-42EE-80F4-3566F430364E}" type="presParOf" srcId="{CB1ABACC-B994-4E87-950C-99D75B9CCB82}" destId="{8298935C-C2A4-42A8-A4DA-5831263286AD}" srcOrd="4" destOrd="0" presId="urn:microsoft.com/office/officeart/2005/8/layout/chevron1"/>
    <dgm:cxn modelId="{2F58D121-58BE-4C82-A9F3-1A8C48B94BA2}" type="presParOf" srcId="{CB1ABACC-B994-4E87-950C-99D75B9CCB82}" destId="{53C07B22-BEB4-4B00-8A89-634A4189771B}" srcOrd="5" destOrd="0" presId="urn:microsoft.com/office/officeart/2005/8/layout/chevron1"/>
    <dgm:cxn modelId="{5FF8D4F0-C5FD-4978-B0F1-D4C39B3EDFF6}" type="presParOf" srcId="{CB1ABACC-B994-4E87-950C-99D75B9CCB82}" destId="{B01B5A6C-7C6E-4F31-BB68-374AEB9FD12C}" srcOrd="6" destOrd="0" presId="urn:microsoft.com/office/officeart/2005/8/layout/chevron1"/>
    <dgm:cxn modelId="{148F5AE5-5FEE-4A3B-B486-B3AABF7C9099}" type="presParOf" srcId="{CB1ABACC-B994-4E87-950C-99D75B9CCB82}" destId="{FC5D2E17-141A-4EE3-99B8-412384DB15FD}" srcOrd="7" destOrd="0" presId="urn:microsoft.com/office/officeart/2005/8/layout/chevron1"/>
    <dgm:cxn modelId="{B168C20C-6BBD-4C55-8D88-1B7AF311F6A7}"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3C24D6C1-E5E4-4FF9-81EA-D80C86A3BD7C}" type="presOf" srcId="{FD5C0E9E-16F2-4292-90E9-59B7B1FDB6A2}" destId="{A4C77795-C641-43FD-8EBE-56312028B0AC}" srcOrd="0" destOrd="0" presId="urn:microsoft.com/office/officeart/2005/8/layout/chevron1"/>
    <dgm:cxn modelId="{32B0CDD4-C370-42FD-A215-7AE71AD07FA3}" type="presOf" srcId="{E01B3BCA-AAF7-4E8A-9AF5-3C93C510C671}" destId="{7C782CD1-FFED-414A-975B-6B0DB6942A45}"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9737AEE7-A29C-4FA1-AFE3-08FB4D90C579}"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58493371-2E03-4CCB-A07E-7A6E44266980}" type="presOf" srcId="{EAAAC6C6-737E-4453-BFE5-D404DA6F59DE}" destId="{8298935C-C2A4-42A8-A4DA-5831263286AD}" srcOrd="0" destOrd="0" presId="urn:microsoft.com/office/officeart/2005/8/layout/chevron1"/>
    <dgm:cxn modelId="{8BE660EF-EAF9-4C8D-A485-913EF6620C05}" type="presOf" srcId="{796379F3-7397-4F41-BD8A-B402E4820D42}" destId="{B01B5A6C-7C6E-4F31-BB68-374AEB9FD12C}"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4AAB4990-2AB0-4F36-BD83-8D372C00D972}" type="presOf" srcId="{916A54FC-7285-4D88-922C-36473E8E6EAD}" destId="{D4B6B227-DFBB-43A9-9106-A6857A61639A}" srcOrd="0" destOrd="0" presId="urn:microsoft.com/office/officeart/2005/8/layout/chevron1"/>
    <dgm:cxn modelId="{967F7F54-419C-4307-9B1E-98FAF89F5C26}" srcId="{62EED78B-8AE0-4A50-A984-8BB9B4680F2E}" destId="{E01B3BCA-AAF7-4E8A-9AF5-3C93C510C671}" srcOrd="4" destOrd="0" parTransId="{47024782-F352-4A6E-8846-AE31BE8AA754}" sibTransId="{1D153352-6673-432D-B941-4FEE4733C063}"/>
    <dgm:cxn modelId="{0E3A9657-0473-4274-8DB2-BB34B54BA353}" type="presParOf" srcId="{CB1ABACC-B994-4E87-950C-99D75B9CCB82}" destId="{D4B6B227-DFBB-43A9-9106-A6857A61639A}" srcOrd="0" destOrd="0" presId="urn:microsoft.com/office/officeart/2005/8/layout/chevron1"/>
    <dgm:cxn modelId="{91F03816-9DAC-48DB-84B6-C0016715CC36}" type="presParOf" srcId="{CB1ABACC-B994-4E87-950C-99D75B9CCB82}" destId="{E9D85CB0-18FA-46A8-AD39-2C3848B92740}" srcOrd="1" destOrd="0" presId="urn:microsoft.com/office/officeart/2005/8/layout/chevron1"/>
    <dgm:cxn modelId="{709F7FDE-80E8-4509-98C3-754D3649FC55}" type="presParOf" srcId="{CB1ABACC-B994-4E87-950C-99D75B9CCB82}" destId="{A4C77795-C641-43FD-8EBE-56312028B0AC}" srcOrd="2" destOrd="0" presId="urn:microsoft.com/office/officeart/2005/8/layout/chevron1"/>
    <dgm:cxn modelId="{8249AD0D-C0C5-451F-8A12-65C90C545261}" type="presParOf" srcId="{CB1ABACC-B994-4E87-950C-99D75B9CCB82}" destId="{3E1C348D-27DA-4825-BE02-4556E4C703B0}" srcOrd="3" destOrd="0" presId="urn:microsoft.com/office/officeart/2005/8/layout/chevron1"/>
    <dgm:cxn modelId="{50D40E94-27A5-4FA3-BDF6-679F0CE5C9FB}" type="presParOf" srcId="{CB1ABACC-B994-4E87-950C-99D75B9CCB82}" destId="{8298935C-C2A4-42A8-A4DA-5831263286AD}" srcOrd="4" destOrd="0" presId="urn:microsoft.com/office/officeart/2005/8/layout/chevron1"/>
    <dgm:cxn modelId="{4EC0854E-77C6-41BC-879F-96CB015F6DD2}" type="presParOf" srcId="{CB1ABACC-B994-4E87-950C-99D75B9CCB82}" destId="{53C07B22-BEB4-4B00-8A89-634A4189771B}" srcOrd="5" destOrd="0" presId="urn:microsoft.com/office/officeart/2005/8/layout/chevron1"/>
    <dgm:cxn modelId="{BBEDBEB8-AA34-4D1D-B2A9-7F8C728B2D61}" type="presParOf" srcId="{CB1ABACC-B994-4E87-950C-99D75B9CCB82}" destId="{B01B5A6C-7C6E-4F31-BB68-374AEB9FD12C}" srcOrd="6" destOrd="0" presId="urn:microsoft.com/office/officeart/2005/8/layout/chevron1"/>
    <dgm:cxn modelId="{5AE7333F-888B-47AE-BDA1-676FA4F0260C}" type="presParOf" srcId="{CB1ABACC-B994-4E87-950C-99D75B9CCB82}" destId="{FC5D2E17-141A-4EE3-99B8-412384DB15FD}" srcOrd="7" destOrd="0" presId="urn:microsoft.com/office/officeart/2005/8/layout/chevron1"/>
    <dgm:cxn modelId="{49917D00-D4F3-4FAA-8311-8E555E518BCF}"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796379F3-7397-4F41-BD8A-B402E4820D42}">
      <dgm:prSet phldrT="[文字]" custT="1"/>
      <dgm:spPr>
        <a:solidFill>
          <a:srgbClr val="E0E8EA"/>
        </a:solidFill>
      </dgm:spPr>
      <dgm:t>
        <a:bodyPr/>
        <a:lstStyle/>
        <a:p>
          <a:pPr algn="ctr">
            <a:lnSpc>
              <a:spcPct val="75000"/>
            </a:lnSpc>
            <a:spcAft>
              <a:spcPts val="0"/>
            </a:spcAft>
          </a:pPr>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586FF5BA-435C-412A-BFDF-F31736B46DE1}" type="parTrans" cxnId="{E631C6AC-731F-4020-BE1E-D7112A280336}">
      <dgm:prSet/>
      <dgm:spPr/>
      <dgm:t>
        <a:bodyPr/>
        <a:lstStyle/>
        <a:p>
          <a:endParaRPr lang="zh-TW" altLang="en-US">
            <a:solidFill>
              <a:schemeClr val="accent3"/>
            </a:solidFill>
          </a:endParaRPr>
        </a:p>
      </dgm:t>
    </dgm:pt>
    <dgm:pt modelId="{F3B8A0E5-91E4-47DA-AC9B-99F19248FEB4}" type="sibTrans" cxnId="{E631C6AC-731F-4020-BE1E-D7112A280336}">
      <dgm:prSet/>
      <dgm:spPr/>
      <dgm:t>
        <a:bodyPr/>
        <a:lstStyle/>
        <a:p>
          <a:endParaRPr lang="zh-TW" altLang="en-US">
            <a:solidFill>
              <a:schemeClr val="accent3"/>
            </a:solidFill>
          </a:endParaRPr>
        </a:p>
      </dgm:t>
    </dgm:pt>
    <dgm:pt modelId="{E01B3BCA-AAF7-4E8A-9AF5-3C93C510C671}">
      <dgm:prSet phldrT="[文字]" custT="1"/>
      <dgm:spPr>
        <a:solidFill>
          <a:srgbClr val="FFFF00"/>
        </a:solidFill>
      </dgm:spPr>
      <dgm:t>
        <a:bodyPr/>
        <a:lstStyle/>
        <a:p>
          <a:pPr algn="ctr">
            <a:lnSpc>
              <a:spcPct val="75000"/>
            </a:lnSpc>
            <a:spcAft>
              <a:spcPts val="0"/>
            </a:spcAft>
          </a:pPr>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47024782-F352-4A6E-8846-AE31BE8AA754}" type="parTrans" cxnId="{967F7F54-419C-4307-9B1E-98FAF89F5C26}">
      <dgm:prSet/>
      <dgm:spPr/>
      <dgm:t>
        <a:bodyPr/>
        <a:lstStyle/>
        <a:p>
          <a:endParaRPr lang="zh-TW" altLang="en-US"/>
        </a:p>
      </dgm:t>
    </dgm:pt>
    <dgm:pt modelId="{1D153352-6673-432D-B941-4FEE4733C063}" type="sibTrans" cxnId="{967F7F54-419C-4307-9B1E-98FAF89F5C26}">
      <dgm:prSet/>
      <dgm:spPr/>
      <dgm:t>
        <a:bodyPr/>
        <a:lstStyle/>
        <a:p>
          <a:endParaRPr lang="zh-TW" altLang="en-US"/>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5" custScaleX="162674" custScaleY="98636" custLinFactNeighborY="10540">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5" custScaleX="163552" custScaleY="98636" custLinFactX="-1672" custLinFactNeighborX="-100000" custLinFactNeighborY="10414">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5" custScaleX="164737" custScaleY="98636" custLinFactX="-14149" custLinFactNeighborX="-100000" custLinFactNeighborY="10414">
        <dgm:presLayoutVars>
          <dgm:chMax val="0"/>
          <dgm:chPref val="0"/>
          <dgm:bulletEnabled val="1"/>
        </dgm:presLayoutVars>
      </dgm:prSet>
      <dgm:spPr/>
      <dgm:t>
        <a:bodyPr/>
        <a:lstStyle/>
        <a:p>
          <a:endParaRPr lang="zh-TW" altLang="en-US"/>
        </a:p>
      </dgm:t>
    </dgm:pt>
    <dgm:pt modelId="{53C07B22-BEB4-4B00-8A89-634A4189771B}" type="pres">
      <dgm:prSet presAssocID="{47866752-14AB-4BF8-A2FB-3A1A4ADBCAF1}" presName="parTxOnlySpace" presStyleCnt="0"/>
      <dgm:spPr/>
    </dgm:pt>
    <dgm:pt modelId="{B01B5A6C-7C6E-4F31-BB68-374AEB9FD12C}" type="pres">
      <dgm:prSet presAssocID="{796379F3-7397-4F41-BD8A-B402E4820D42}" presName="parTxOnly" presStyleLbl="node1" presStyleIdx="3" presStyleCnt="5" custScaleX="142936" custScaleY="98636" custLinFactX="-25151" custLinFactNeighborX="-100000" custLinFactNeighborY="10844">
        <dgm:presLayoutVars>
          <dgm:chMax val="0"/>
          <dgm:chPref val="0"/>
          <dgm:bulletEnabled val="1"/>
        </dgm:presLayoutVars>
      </dgm:prSet>
      <dgm:spPr/>
      <dgm:t>
        <a:bodyPr/>
        <a:lstStyle/>
        <a:p>
          <a:endParaRPr lang="zh-TW" altLang="en-US"/>
        </a:p>
      </dgm:t>
    </dgm:pt>
    <dgm:pt modelId="{FC5D2E17-141A-4EE3-99B8-412384DB15FD}" type="pres">
      <dgm:prSet presAssocID="{F3B8A0E5-91E4-47DA-AC9B-99F19248FEB4}" presName="parTxOnlySpace" presStyleCnt="0"/>
      <dgm:spPr/>
    </dgm:pt>
    <dgm:pt modelId="{7C782CD1-FFED-414A-975B-6B0DB6942A45}" type="pres">
      <dgm:prSet presAssocID="{E01B3BCA-AAF7-4E8A-9AF5-3C93C510C671}" presName="parTxOnly" presStyleLbl="node1" presStyleIdx="4" presStyleCnt="5" custScaleX="148016" custScaleY="98636" custLinFactX="-37448" custLinFactNeighborX="-100000" custLinFactNeighborY="10844">
        <dgm:presLayoutVars>
          <dgm:chMax val="0"/>
          <dgm:chPref val="0"/>
          <dgm:bulletEnabled val="1"/>
        </dgm:presLayoutVars>
      </dgm:prSet>
      <dgm:spPr/>
      <dgm:t>
        <a:bodyPr/>
        <a:lstStyle/>
        <a:p>
          <a:endParaRPr lang="zh-TW" altLang="en-US"/>
        </a:p>
      </dgm:t>
    </dgm:pt>
  </dgm:ptLst>
  <dgm:cxnLst>
    <dgm:cxn modelId="{473D80C3-CD72-4AFE-8C10-AF96E8DA1BBF}" type="presOf" srcId="{E01B3BCA-AAF7-4E8A-9AF5-3C93C510C671}" destId="{7C782CD1-FFED-414A-975B-6B0DB6942A45}" srcOrd="0" destOrd="0" presId="urn:microsoft.com/office/officeart/2005/8/layout/chevron1"/>
    <dgm:cxn modelId="{8D016151-F366-4B88-8E81-D945C0CB14E4}" type="presOf" srcId="{EAAAC6C6-737E-4453-BFE5-D404DA6F59DE}" destId="{8298935C-C2A4-42A8-A4DA-5831263286AD}" srcOrd="0" destOrd="0" presId="urn:microsoft.com/office/officeart/2005/8/layout/chevron1"/>
    <dgm:cxn modelId="{BBEE39C4-D50C-406A-94BC-E4C7733A9C03}" type="presOf" srcId="{FD5C0E9E-16F2-4292-90E9-59B7B1FDB6A2}" destId="{A4C77795-C641-43FD-8EBE-56312028B0AC}" srcOrd="0" destOrd="0" presId="urn:microsoft.com/office/officeart/2005/8/layout/chevron1"/>
    <dgm:cxn modelId="{5FDB5E5B-C555-4209-B548-A3CB17CE601E}"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E631C6AC-731F-4020-BE1E-D7112A280336}" srcId="{62EED78B-8AE0-4A50-A984-8BB9B4680F2E}" destId="{796379F3-7397-4F41-BD8A-B402E4820D42}" srcOrd="3" destOrd="0" parTransId="{586FF5BA-435C-412A-BFDF-F31736B46DE1}" sibTransId="{F3B8A0E5-91E4-47DA-AC9B-99F19248FEB4}"/>
    <dgm:cxn modelId="{2D369BB8-29D1-476A-97BD-908276736936}" type="presOf" srcId="{796379F3-7397-4F41-BD8A-B402E4820D42}" destId="{B01B5A6C-7C6E-4F31-BB68-374AEB9FD12C}" srcOrd="0" destOrd="0" presId="urn:microsoft.com/office/officeart/2005/8/layout/chevron1"/>
    <dgm:cxn modelId="{4A655227-E302-4636-BBE0-2CC265508B89}" type="presOf" srcId="{916A54FC-7285-4D88-922C-36473E8E6EAD}" destId="{D4B6B227-DFBB-43A9-9106-A6857A61639A}"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967F7F54-419C-4307-9B1E-98FAF89F5C26}" srcId="{62EED78B-8AE0-4A50-A984-8BB9B4680F2E}" destId="{E01B3BCA-AAF7-4E8A-9AF5-3C93C510C671}" srcOrd="4" destOrd="0" parTransId="{47024782-F352-4A6E-8846-AE31BE8AA754}" sibTransId="{1D153352-6673-432D-B941-4FEE4733C063}"/>
    <dgm:cxn modelId="{AD358D4D-4DCC-4148-8B64-376EB8C50266}" srcId="{62EED78B-8AE0-4A50-A984-8BB9B4680F2E}" destId="{EAAAC6C6-737E-4453-BFE5-D404DA6F59DE}" srcOrd="2" destOrd="0" parTransId="{198F8D61-E9F0-49B3-9ADD-01B175E1CC27}" sibTransId="{47866752-14AB-4BF8-A2FB-3A1A4ADBCAF1}"/>
    <dgm:cxn modelId="{3D737006-7C6D-4596-82FC-5AC4F098ADAB}" type="presParOf" srcId="{CB1ABACC-B994-4E87-950C-99D75B9CCB82}" destId="{D4B6B227-DFBB-43A9-9106-A6857A61639A}" srcOrd="0" destOrd="0" presId="urn:microsoft.com/office/officeart/2005/8/layout/chevron1"/>
    <dgm:cxn modelId="{6053B391-BCD6-4481-857A-365A950422C0}" type="presParOf" srcId="{CB1ABACC-B994-4E87-950C-99D75B9CCB82}" destId="{E9D85CB0-18FA-46A8-AD39-2C3848B92740}" srcOrd="1" destOrd="0" presId="urn:microsoft.com/office/officeart/2005/8/layout/chevron1"/>
    <dgm:cxn modelId="{6C3369A3-8579-41A2-BB0C-2DE809B911B2}" type="presParOf" srcId="{CB1ABACC-B994-4E87-950C-99D75B9CCB82}" destId="{A4C77795-C641-43FD-8EBE-56312028B0AC}" srcOrd="2" destOrd="0" presId="urn:microsoft.com/office/officeart/2005/8/layout/chevron1"/>
    <dgm:cxn modelId="{12102FB1-8921-48B1-938C-EEFB0CA03D91}" type="presParOf" srcId="{CB1ABACC-B994-4E87-950C-99D75B9CCB82}" destId="{3E1C348D-27DA-4825-BE02-4556E4C703B0}" srcOrd="3" destOrd="0" presId="urn:microsoft.com/office/officeart/2005/8/layout/chevron1"/>
    <dgm:cxn modelId="{7037C84B-14EB-4FF4-B5E5-768DD8ECFBA2}" type="presParOf" srcId="{CB1ABACC-B994-4E87-950C-99D75B9CCB82}" destId="{8298935C-C2A4-42A8-A4DA-5831263286AD}" srcOrd="4" destOrd="0" presId="urn:microsoft.com/office/officeart/2005/8/layout/chevron1"/>
    <dgm:cxn modelId="{978532C0-1472-46BE-A9BE-FA5B9481463C}" type="presParOf" srcId="{CB1ABACC-B994-4E87-950C-99D75B9CCB82}" destId="{53C07B22-BEB4-4B00-8A89-634A4189771B}" srcOrd="5" destOrd="0" presId="urn:microsoft.com/office/officeart/2005/8/layout/chevron1"/>
    <dgm:cxn modelId="{C079D7F2-3B11-49DC-AFC5-EB898B78D4D2}" type="presParOf" srcId="{CB1ABACC-B994-4E87-950C-99D75B9CCB82}" destId="{B01B5A6C-7C6E-4F31-BB68-374AEB9FD12C}" srcOrd="6" destOrd="0" presId="urn:microsoft.com/office/officeart/2005/8/layout/chevron1"/>
    <dgm:cxn modelId="{490BAD06-DD84-4408-8899-AE783D9700D0}" type="presParOf" srcId="{CB1ABACC-B994-4E87-950C-99D75B9CCB82}" destId="{FC5D2E17-141A-4EE3-99B8-412384DB15FD}" srcOrd="7" destOrd="0" presId="urn:microsoft.com/office/officeart/2005/8/layout/chevron1"/>
    <dgm:cxn modelId="{EE5F6CE9-A15F-4FF7-B274-DBA168A49DDD}" type="presParOf" srcId="{CB1ABACC-B994-4E87-950C-99D75B9CCB82}" destId="{7C782CD1-FFED-414A-975B-6B0DB6942A4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4817" y="1307962"/>
          <a:ext cx="2176353"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8740" y="1307962"/>
        <a:ext cx="1648508" cy="527845"/>
      </dsp:txXfrm>
    </dsp:sp>
    <dsp:sp modelId="{A4C77795-C641-43FD-8EBE-56312028B0AC}">
      <dsp:nvSpPr>
        <dsp:cNvPr id="0" name=""/>
        <dsp:cNvSpPr/>
      </dsp:nvSpPr>
      <dsp:spPr>
        <a:xfrm>
          <a:off x="1891229" y="1307288"/>
          <a:ext cx="2188100" cy="527845"/>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55152" y="1307288"/>
        <a:ext cx="1660255" cy="527845"/>
      </dsp:txXfrm>
    </dsp:sp>
    <dsp:sp modelId="{8298935C-C2A4-42A8-A4DA-5831263286AD}">
      <dsp:nvSpPr>
        <dsp:cNvPr id="0" name=""/>
        <dsp:cNvSpPr/>
      </dsp:nvSpPr>
      <dsp:spPr>
        <a:xfrm>
          <a:off x="3778618" y="1307288"/>
          <a:ext cx="2160005"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42541" y="1307288"/>
        <a:ext cx="1632160" cy="527845"/>
      </dsp:txXfrm>
    </dsp:sp>
    <dsp:sp modelId="{B01B5A6C-7C6E-4F31-BB68-374AEB9FD12C}">
      <dsp:nvSpPr>
        <dsp:cNvPr id="0" name=""/>
        <dsp:cNvSpPr/>
      </dsp:nvSpPr>
      <dsp:spPr>
        <a:xfrm>
          <a:off x="5657646" y="1309589"/>
          <a:ext cx="1912286"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21569" y="1309589"/>
        <a:ext cx="1384441" cy="527845"/>
      </dsp:txXfrm>
    </dsp:sp>
    <dsp:sp modelId="{7C782CD1-FFED-414A-975B-6B0DB6942A45}">
      <dsp:nvSpPr>
        <dsp:cNvPr id="0" name=""/>
        <dsp:cNvSpPr/>
      </dsp:nvSpPr>
      <dsp:spPr>
        <a:xfrm>
          <a:off x="7271629" y="1309589"/>
          <a:ext cx="1980249" cy="527845"/>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35552" y="1309589"/>
        <a:ext cx="1452404" cy="52784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759" y="1308711"/>
          <a:ext cx="2168496"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產業全球化之意義與驅動力</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63729" y="1308711"/>
        <a:ext cx="1642557" cy="525939"/>
      </dsp:txXfrm>
    </dsp:sp>
    <dsp:sp modelId="{A4C77795-C641-43FD-8EBE-56312028B0AC}">
      <dsp:nvSpPr>
        <dsp:cNvPr id="0" name=""/>
        <dsp:cNvSpPr/>
      </dsp:nvSpPr>
      <dsp:spPr>
        <a:xfrm>
          <a:off x="1880361" y="1308039"/>
          <a:ext cx="2180200"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企業國際化之動機與利益</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143331" y="1308039"/>
        <a:ext cx="1654261" cy="525939"/>
      </dsp:txXfrm>
    </dsp:sp>
    <dsp:sp modelId="{8298935C-C2A4-42A8-A4DA-5831263286AD}">
      <dsp:nvSpPr>
        <dsp:cNvPr id="0" name=""/>
        <dsp:cNvSpPr/>
      </dsp:nvSpPr>
      <dsp:spPr>
        <a:xfrm>
          <a:off x="3760937" y="1308039"/>
          <a:ext cx="2195997"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企業國際化之風險與成本</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4023907" y="1308039"/>
        <a:ext cx="1670058" cy="525939"/>
      </dsp:txXfrm>
    </dsp:sp>
    <dsp:sp modelId="{B01B5A6C-7C6E-4F31-BB68-374AEB9FD12C}">
      <dsp:nvSpPr>
        <dsp:cNvPr id="0" name=""/>
        <dsp:cNvSpPr/>
      </dsp:nvSpPr>
      <dsp:spPr>
        <a:xfrm>
          <a:off x="5676971" y="1310332"/>
          <a:ext cx="1905383" cy="525939"/>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多國籍企業策略類型</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939941" y="1310332"/>
        <a:ext cx="1379444" cy="525939"/>
      </dsp:txXfrm>
    </dsp:sp>
    <dsp:sp modelId="{7C782CD1-FFED-414A-975B-6B0DB6942A45}">
      <dsp:nvSpPr>
        <dsp:cNvPr id="0" name=""/>
        <dsp:cNvSpPr/>
      </dsp:nvSpPr>
      <dsp:spPr>
        <a:xfrm>
          <a:off x="7285128" y="1310332"/>
          <a:ext cx="1973101" cy="525939"/>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75000"/>
            </a:lnSpc>
            <a:spcBef>
              <a:spcPct val="0"/>
            </a:spcBef>
            <a:spcAft>
              <a:spcPts val="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國際市場進入模式類型</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7548098" y="1310332"/>
        <a:ext cx="1447162" cy="525939"/>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9.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0.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9.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0.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4040" name="Rectangle 2"/>
          <p:cNvSpPr>
            <a:spLocks noGrp="1" noChangeArrowheads="1"/>
          </p:cNvSpPr>
          <p:nvPr>
            <p:ph type="ctrTitle"/>
          </p:nvPr>
        </p:nvSpPr>
        <p:spPr>
          <a:xfrm>
            <a:off x="685800" y="2130425"/>
            <a:ext cx="7772400" cy="1470025"/>
          </a:xfrm>
        </p:spPr>
        <p:txBody>
          <a:bodyPr/>
          <a:lstStyle>
            <a:lvl1pPr>
              <a:defRPr/>
            </a:lvl1pPr>
          </a:lstStyle>
          <a:p>
            <a:pPr lvl="0"/>
            <a:r>
              <a:rPr lang="zh-TW" altLang="en-US" noProof="0" smtClean="0"/>
              <a:t>按一下以編輯母片標題樣式</a:t>
            </a:r>
          </a:p>
        </p:txBody>
      </p:sp>
      <p:sp>
        <p:nvSpPr>
          <p:cNvPr id="44041"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zh-TW" altLang="en-US" noProof="0" smtClean="0"/>
              <a:t>按一下以編輯母片副標題樣式</a:t>
            </a:r>
          </a:p>
        </p:txBody>
      </p:sp>
      <p:sp>
        <p:nvSpPr>
          <p:cNvPr id="14" name="頁尾版面配置區 4"/>
          <p:cNvSpPr>
            <a:spLocks noGrp="1"/>
          </p:cNvSpPr>
          <p:nvPr>
            <p:ph type="ftr" sz="quarter" idx="3"/>
          </p:nvPr>
        </p:nvSpPr>
        <p:spPr/>
        <p:txBody>
          <a:bodyPr/>
          <a:lstStyle>
            <a:lvl1pPr>
              <a:defRPr/>
            </a:lvl1pPr>
          </a:lstStyle>
          <a:p>
            <a:pPr>
              <a:defRPr/>
            </a:pPr>
            <a:endParaRPr lang="en-US" altLang="zh-TW"/>
          </a:p>
        </p:txBody>
      </p:sp>
      <p:sp>
        <p:nvSpPr>
          <p:cNvPr id="44045" name="文字方塊 7"/>
          <p:cNvSpPr txBox="1">
            <a:spLocks noChangeArrowheads="1"/>
          </p:cNvSpPr>
          <p:nvPr userDrawn="1"/>
        </p:nvSpPr>
        <p:spPr bwMode="auto">
          <a:xfrm>
            <a:off x="0" y="6581775"/>
            <a:ext cx="9144000" cy="2762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Arial" charset="0"/>
                <a:ea typeface="新細明體" pitchFamily="18" charset="-120"/>
              </a:defRPr>
            </a:lvl1pPr>
            <a:lvl2pPr marL="742950" indent="-285750">
              <a:defRPr kumimoji="1">
                <a:solidFill>
                  <a:schemeClr val="tx1"/>
                </a:solidFill>
                <a:latin typeface="Arial" charset="0"/>
                <a:ea typeface="新細明體" pitchFamily="18" charset="-120"/>
              </a:defRPr>
            </a:lvl2pPr>
            <a:lvl3pPr marL="1143000" indent="-228600">
              <a:defRPr kumimoji="1">
                <a:solidFill>
                  <a:schemeClr val="tx1"/>
                </a:solidFill>
                <a:latin typeface="Arial" charset="0"/>
                <a:ea typeface="新細明體" pitchFamily="18" charset="-120"/>
              </a:defRPr>
            </a:lvl3pPr>
            <a:lvl4pPr marL="1600200" indent="-228600">
              <a:defRPr kumimoji="1">
                <a:solidFill>
                  <a:schemeClr val="tx1"/>
                </a:solidFill>
                <a:latin typeface="Arial" charset="0"/>
                <a:ea typeface="新細明體" pitchFamily="18" charset="-120"/>
              </a:defRPr>
            </a:lvl4pPr>
            <a:lvl5pPr marL="2057400" indent="-228600">
              <a:defRPr kumimoji="1">
                <a:solidFill>
                  <a:schemeClr val="tx1"/>
                </a:solidFill>
                <a:latin typeface="Arial" charset="0"/>
                <a:ea typeface="新細明體" pitchFamily="18" charset="-120"/>
              </a:defRPr>
            </a:lvl5pPr>
            <a:lvl6pPr marL="2514600" indent="-228600" fontAlgn="base">
              <a:spcBef>
                <a:spcPct val="0"/>
              </a:spcBef>
              <a:spcAft>
                <a:spcPct val="0"/>
              </a:spcAft>
              <a:defRPr kumimoji="1">
                <a:solidFill>
                  <a:schemeClr val="tx1"/>
                </a:solidFill>
                <a:latin typeface="Arial" charset="0"/>
                <a:ea typeface="新細明體" pitchFamily="18" charset="-120"/>
              </a:defRPr>
            </a:lvl6pPr>
            <a:lvl7pPr marL="2971800" indent="-228600" fontAlgn="base">
              <a:spcBef>
                <a:spcPct val="0"/>
              </a:spcBef>
              <a:spcAft>
                <a:spcPct val="0"/>
              </a:spcAft>
              <a:defRPr kumimoji="1">
                <a:solidFill>
                  <a:schemeClr val="tx1"/>
                </a:solidFill>
                <a:latin typeface="Arial" charset="0"/>
                <a:ea typeface="新細明體" pitchFamily="18" charset="-120"/>
              </a:defRPr>
            </a:lvl7pPr>
            <a:lvl8pPr marL="3429000" indent="-228600" fontAlgn="base">
              <a:spcBef>
                <a:spcPct val="0"/>
              </a:spcBef>
              <a:spcAft>
                <a:spcPct val="0"/>
              </a:spcAft>
              <a:defRPr kumimoji="1">
                <a:solidFill>
                  <a:schemeClr val="tx1"/>
                </a:solidFill>
                <a:latin typeface="Arial" charset="0"/>
                <a:ea typeface="新細明體" pitchFamily="18" charset="-120"/>
              </a:defRPr>
            </a:lvl8pPr>
            <a:lvl9pPr marL="3886200" indent="-228600" fontAlgn="base">
              <a:spcBef>
                <a:spcPct val="0"/>
              </a:spcBef>
              <a:spcAft>
                <a:spcPct val="0"/>
              </a:spcAft>
              <a:defRPr kumimoji="1">
                <a:solidFill>
                  <a:schemeClr val="tx1"/>
                </a:solidFill>
                <a:latin typeface="Arial" charset="0"/>
                <a:ea typeface="新細明體" pitchFamily="18" charset="-120"/>
              </a:defRPr>
            </a:lvl9pPr>
          </a:lstStyle>
          <a:p>
            <a:pPr algn="ctr"/>
            <a:r>
              <a:rPr lang="zh-TW" altLang="en-US" sz="1200" b="1">
                <a:solidFill>
                  <a:srgbClr val="000000"/>
                </a:solidFill>
              </a:rPr>
              <a:t>策略管理概論：應用導向．方至民 著．前程文化 出版</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zh-TW" altLang="en-US" sz="4400">
                <a:latin typeface="+mn-lt"/>
                <a:ea typeface="華康粗黑體" panose="020B0709000000000000" pitchFamily="49" charset="-120"/>
              </a:defRPr>
            </a:lvl1pPr>
          </a:lstStyle>
          <a:p>
            <a:pPr lvl="0"/>
            <a:r>
              <a:rPr lang="zh-TW" altLang="en-US" smtClean="0"/>
              <a:t>按一下以編輯母片標題樣式</a:t>
            </a:r>
            <a:endParaRPr lang="zh-TW" altLang="en-US"/>
          </a:p>
        </p:txBody>
      </p:sp>
      <p:sp>
        <p:nvSpPr>
          <p:cNvPr id="3" name="內容版面配置區 2"/>
          <p:cNvSpPr>
            <a:spLocks noGrp="1"/>
          </p:cNvSpPr>
          <p:nvPr>
            <p:ph idx="1"/>
          </p:nvPr>
        </p:nvSpPr>
        <p:spPr/>
        <p:txBody>
          <a:bodyPr/>
          <a:lstStyle>
            <a:lvl1pPr marL="342900" indent="-342900">
              <a:defRPr kumimoji="1" lang="zh-TW" altLang="en-US" sz="3200" dirty="0" smtClean="0">
                <a:solidFill>
                  <a:schemeClr val="tx1"/>
                </a:solidFill>
                <a:latin typeface="華康中明體" panose="02020509000000000000" pitchFamily="49" charset="-120"/>
                <a:ea typeface="華康中明體" panose="02020509000000000000" pitchFamily="49" charset="-120"/>
                <a:cs typeface="+mn-cs"/>
              </a:defRPr>
            </a:lvl1pPr>
            <a:lvl2pPr marL="342900" indent="-342900">
              <a:defRPr kumimoji="1" lang="zh-TW" altLang="en-US" sz="2800" dirty="0" smtClean="0">
                <a:solidFill>
                  <a:schemeClr val="tx1"/>
                </a:solidFill>
                <a:latin typeface="+mj-lt"/>
                <a:ea typeface="華康中明體" panose="02020509000000000000" pitchFamily="49" charset="-120"/>
                <a:cs typeface="+mn-cs"/>
              </a:defRPr>
            </a:lvl2pPr>
            <a:lvl3pPr marL="1143000" indent="-228600">
              <a:defRPr kumimoji="1" lang="zh-TW" altLang="en-US" sz="2400" dirty="0" smtClean="0">
                <a:solidFill>
                  <a:schemeClr val="tx1"/>
                </a:solidFill>
                <a:latin typeface="Arial" charset="0"/>
                <a:ea typeface="+mn-ea"/>
              </a:defRPr>
            </a:lvl3pPr>
          </a:lstStyle>
          <a:p>
            <a:pPr marL="432000" lvl="0" indent="-432000" algn="l" rtl="0" eaLnBrk="1" fontAlgn="base" hangingPunct="1">
              <a:spcBef>
                <a:spcPct val="20000"/>
              </a:spcBef>
              <a:spcAft>
                <a:spcPct val="0"/>
              </a:spcAft>
              <a:buChar char="•"/>
            </a:pPr>
            <a:r>
              <a:rPr lang="zh-TW" altLang="en-US" dirty="0" smtClean="0"/>
              <a:t>按一下以編輯母片文字樣式</a:t>
            </a:r>
          </a:p>
          <a:p>
            <a:pPr marL="925200" lvl="1" indent="-457200" algn="l" rtl="0" eaLnBrk="1" fontAlgn="base" hangingPunct="1">
              <a:lnSpc>
                <a:spcPct val="110000"/>
              </a:lnSpc>
              <a:spcBef>
                <a:spcPts val="768"/>
              </a:spcBef>
              <a:spcAft>
                <a:spcPct val="0"/>
              </a:spcAft>
              <a:buChar char="–"/>
            </a:pPr>
            <a:r>
              <a:rPr lang="zh-TW" altLang="en-US" dirty="0" smtClean="0"/>
              <a:t>第二層</a:t>
            </a:r>
          </a:p>
          <a:p>
            <a:pPr marL="1143000" lvl="2" indent="-228600" algn="l" rtl="0" eaLnBrk="0" fontAlgn="base" hangingPunct="0">
              <a:spcBef>
                <a:spcPct val="20000"/>
              </a:spcBef>
              <a:spcAft>
                <a:spcPct val="0"/>
              </a:spcAft>
              <a:buChar char="•"/>
            </a:pPr>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2912097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3415493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pPr>
              <a:defRPr/>
            </a:pPr>
            <a:endParaRPr lang="en-US" altLang="zh-TW"/>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3284640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pPr>
              <a:defRPr/>
            </a:pPr>
            <a:endParaRPr lang="en-US" altLang="zh-TW"/>
          </a:p>
        </p:txBody>
      </p:sp>
      <p:sp>
        <p:nvSpPr>
          <p:cNvPr id="8" name="頁尾版面配置區 7"/>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775023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pPr>
              <a:defRPr/>
            </a:pPr>
            <a:endParaRPr lang="en-US" altLang="zh-TW"/>
          </a:p>
        </p:txBody>
      </p:sp>
      <p:sp>
        <p:nvSpPr>
          <p:cNvPr id="4" name="頁尾版面配置區 3"/>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1676101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pPr>
              <a:defRPr/>
            </a:pPr>
            <a:endParaRPr lang="en-US" altLang="zh-TW"/>
          </a:p>
        </p:txBody>
      </p:sp>
      <p:sp>
        <p:nvSpPr>
          <p:cNvPr id="3" name="頁尾版面配置區 2"/>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2745591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endParaRPr lang="en-US" altLang="zh-TW"/>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3139785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endParaRPr lang="en-US" altLang="zh-TW"/>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918920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2125847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2173749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2" name="投影片編號版面配置區 5"/>
          <p:cNvSpPr txBox="1">
            <a:spLocks/>
          </p:cNvSpPr>
          <p:nvPr/>
        </p:nvSpPr>
        <p:spPr bwMode="auto">
          <a:xfrm>
            <a:off x="6858000" y="6381750"/>
            <a:ext cx="2133600" cy="476250"/>
          </a:xfrm>
          <a:prstGeom prst="rect">
            <a:avLst/>
          </a:prstGeom>
          <a:noFill/>
          <a:ln w="9525">
            <a:noFill/>
            <a:miter lim="800000"/>
            <a:headEnd/>
            <a:tailEnd/>
          </a:ln>
          <a:effectLst/>
        </p:spPr>
        <p:txBody>
          <a:bodyPr/>
          <a:lstStyle>
            <a:lvl1pPr>
              <a:defRPr/>
            </a:lvl1pPr>
          </a:lstStyle>
          <a:p>
            <a:pPr algn="r">
              <a:defRPr/>
            </a:pPr>
            <a:fld id="{BF16BF40-B0FB-48DB-8A72-E6219F68EF21}" type="slidenum">
              <a:rPr lang="en-US" altLang="zh-TW" sz="1400" smtClean="0">
                <a:ea typeface="新細明體" charset="-120"/>
              </a:rPr>
              <a:pPr algn="r">
                <a:defRPr/>
              </a:pPr>
              <a:t>‹#›</a:t>
            </a:fld>
            <a:endParaRPr lang="en-US" altLang="zh-TW" sz="1400" dirty="0" smtClean="0">
              <a:ea typeface="新細明體" charset="-120"/>
            </a:endParaRPr>
          </a:p>
        </p:txBody>
      </p:sp>
      <p:sp>
        <p:nvSpPr>
          <p:cNvPr id="3175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3175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3" name="日期版面配置區 3"/>
          <p:cNvSpPr>
            <a:spLocks noGrp="1"/>
          </p:cNvSpPr>
          <p:nvPr>
            <p:ph type="dt" sz="half" idx="2"/>
          </p:nvPr>
        </p:nvSpPr>
        <p:spPr bwMode="auto">
          <a:xfrm>
            <a:off x="457200" y="6245225"/>
            <a:ext cx="2133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a:ea typeface="+mn-ea"/>
              </a:defRPr>
            </a:lvl1pPr>
          </a:lstStyle>
          <a:p>
            <a:pPr>
              <a:defRPr/>
            </a:pPr>
            <a:endParaRPr lang="en-US" altLang="zh-TW"/>
          </a:p>
        </p:txBody>
      </p:sp>
      <p:sp>
        <p:nvSpPr>
          <p:cNvPr id="14" name="頁尾版面配置區 4"/>
          <p:cNvSpPr>
            <a:spLocks noGrp="1"/>
          </p:cNvSpPr>
          <p:nvPr>
            <p:ph type="ftr" sz="quarter" idx="3"/>
          </p:nvPr>
        </p:nvSpPr>
        <p:spPr bwMode="auto">
          <a:xfrm>
            <a:off x="3124200" y="6245225"/>
            <a:ext cx="2895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a:ea typeface="+mn-ea"/>
              </a:defRPr>
            </a:lvl1pPr>
          </a:lstStyle>
          <a:p>
            <a:pPr>
              <a:defRPr/>
            </a:pPr>
            <a:endParaRPr lang="en-US" altLang="zh-TW"/>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xStyles>
    <p:titleStyle>
      <a:lvl1pPr algn="ctr" rtl="0" eaLnBrk="0" fontAlgn="base" hangingPunct="0">
        <a:spcBef>
          <a:spcPct val="0"/>
        </a:spcBef>
        <a:spcAft>
          <a:spcPct val="0"/>
        </a:spcAft>
        <a:defRPr kumimoji="1" sz="4000">
          <a:solidFill>
            <a:schemeClr val="tx2"/>
          </a:solidFill>
          <a:latin typeface="+mj-lt"/>
          <a:ea typeface="+mj-ea"/>
          <a:cs typeface="+mj-cs"/>
        </a:defRPr>
      </a:lvl1pPr>
      <a:lvl2pPr algn="ctr" rtl="0" eaLnBrk="0" fontAlgn="base" hangingPunct="0">
        <a:spcBef>
          <a:spcPct val="0"/>
        </a:spcBef>
        <a:spcAft>
          <a:spcPct val="0"/>
        </a:spcAft>
        <a:defRPr kumimoji="1" sz="4000">
          <a:solidFill>
            <a:schemeClr val="tx2"/>
          </a:solidFill>
          <a:latin typeface="Arial" charset="0"/>
          <a:ea typeface="新細明體" pitchFamily="18" charset="-120"/>
        </a:defRPr>
      </a:lvl2pPr>
      <a:lvl3pPr algn="ctr" rtl="0" eaLnBrk="0" fontAlgn="base" hangingPunct="0">
        <a:spcBef>
          <a:spcPct val="0"/>
        </a:spcBef>
        <a:spcAft>
          <a:spcPct val="0"/>
        </a:spcAft>
        <a:defRPr kumimoji="1" sz="4000">
          <a:solidFill>
            <a:schemeClr val="tx2"/>
          </a:solidFill>
          <a:latin typeface="Arial" charset="0"/>
          <a:ea typeface="新細明體" pitchFamily="18" charset="-120"/>
        </a:defRPr>
      </a:lvl3pPr>
      <a:lvl4pPr algn="ctr" rtl="0" eaLnBrk="0" fontAlgn="base" hangingPunct="0">
        <a:spcBef>
          <a:spcPct val="0"/>
        </a:spcBef>
        <a:spcAft>
          <a:spcPct val="0"/>
        </a:spcAft>
        <a:defRPr kumimoji="1" sz="4000">
          <a:solidFill>
            <a:schemeClr val="tx2"/>
          </a:solidFill>
          <a:latin typeface="Arial" charset="0"/>
          <a:ea typeface="新細明體" pitchFamily="18" charset="-120"/>
        </a:defRPr>
      </a:lvl4pPr>
      <a:lvl5pPr algn="ctr" rtl="0" eaLnBrk="0" fontAlgn="base" hangingPunct="0">
        <a:spcBef>
          <a:spcPct val="0"/>
        </a:spcBef>
        <a:spcAft>
          <a:spcPct val="0"/>
        </a:spcAft>
        <a:defRPr kumimoji="1" sz="4000">
          <a:solidFill>
            <a:schemeClr val="tx2"/>
          </a:solidFill>
          <a:latin typeface="Arial" charset="0"/>
          <a:ea typeface="新細明體" pitchFamily="18" charset="-120"/>
        </a:defRPr>
      </a:lvl5pPr>
      <a:lvl6pPr marL="457200" algn="ctr" rtl="0" eaLnBrk="0" fontAlgn="base" hangingPunct="0">
        <a:spcBef>
          <a:spcPct val="0"/>
        </a:spcBef>
        <a:spcAft>
          <a:spcPct val="0"/>
        </a:spcAft>
        <a:defRPr kumimoji="1" sz="4000">
          <a:solidFill>
            <a:schemeClr val="tx2"/>
          </a:solidFill>
          <a:latin typeface="Arial" charset="0"/>
          <a:ea typeface="新細明體" pitchFamily="18" charset="-120"/>
        </a:defRPr>
      </a:lvl6pPr>
      <a:lvl7pPr marL="914400" algn="ctr" rtl="0" eaLnBrk="0" fontAlgn="base" hangingPunct="0">
        <a:spcBef>
          <a:spcPct val="0"/>
        </a:spcBef>
        <a:spcAft>
          <a:spcPct val="0"/>
        </a:spcAft>
        <a:defRPr kumimoji="1" sz="4000">
          <a:solidFill>
            <a:schemeClr val="tx2"/>
          </a:solidFill>
          <a:latin typeface="Arial" charset="0"/>
          <a:ea typeface="新細明體" pitchFamily="18" charset="-120"/>
        </a:defRPr>
      </a:lvl7pPr>
      <a:lvl8pPr marL="1371600" algn="ctr" rtl="0" eaLnBrk="0" fontAlgn="base" hangingPunct="0">
        <a:spcBef>
          <a:spcPct val="0"/>
        </a:spcBef>
        <a:spcAft>
          <a:spcPct val="0"/>
        </a:spcAft>
        <a:defRPr kumimoji="1" sz="4000">
          <a:solidFill>
            <a:schemeClr val="tx2"/>
          </a:solidFill>
          <a:latin typeface="Arial" charset="0"/>
          <a:ea typeface="新細明體" pitchFamily="18" charset="-120"/>
        </a:defRPr>
      </a:lvl8pPr>
      <a:lvl9pPr marL="1828800" algn="ctr" rtl="0" eaLnBrk="0" fontAlgn="base" hangingPunct="0">
        <a:spcBef>
          <a:spcPct val="0"/>
        </a:spcBef>
        <a:spcAft>
          <a:spcPct val="0"/>
        </a:spcAft>
        <a:defRPr kumimoji="1" sz="4000">
          <a:solidFill>
            <a:schemeClr val="tx2"/>
          </a:solidFill>
          <a:latin typeface="Arial"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j-lt"/>
          <a:ea typeface="+mn-ea"/>
        </a:defRPr>
      </a:lvl3pPr>
      <a:lvl4pPr marL="1600200" indent="-228600" algn="l" rtl="0" eaLnBrk="0" fontAlgn="base" hangingPunct="0">
        <a:spcBef>
          <a:spcPct val="20000"/>
        </a:spcBef>
        <a:spcAft>
          <a:spcPct val="0"/>
        </a:spcAft>
        <a:buChar char="–"/>
        <a:defRPr kumimoji="1" sz="2000">
          <a:solidFill>
            <a:schemeClr val="tx1"/>
          </a:solidFill>
          <a:latin typeface="+mj-lt"/>
          <a:ea typeface="+mn-ea"/>
        </a:defRPr>
      </a:lvl4pPr>
      <a:lvl5pPr marL="2057400" indent="-228600" algn="l" rtl="0" eaLnBrk="0" fontAlgn="base" hangingPunct="0">
        <a:spcBef>
          <a:spcPct val="20000"/>
        </a:spcBef>
        <a:spcAft>
          <a:spcPct val="0"/>
        </a:spcAft>
        <a:buChar char="»"/>
        <a:defRPr kumimoji="1" sz="2000">
          <a:solidFill>
            <a:schemeClr val="tx1"/>
          </a:solidFill>
          <a:latin typeface="+mj-lt"/>
          <a:ea typeface="+mn-ea"/>
        </a:defRPr>
      </a:lvl5pPr>
      <a:lvl6pPr marL="2514600" indent="-228600" algn="l" rtl="0" eaLnBrk="0" fontAlgn="base" hangingPunct="0">
        <a:spcBef>
          <a:spcPct val="20000"/>
        </a:spcBef>
        <a:spcAft>
          <a:spcPct val="0"/>
        </a:spcAft>
        <a:buChar char="»"/>
        <a:defRPr kumimoji="1" sz="2000">
          <a:solidFill>
            <a:schemeClr val="tx1"/>
          </a:solidFill>
          <a:latin typeface="+mj-lt"/>
          <a:ea typeface="+mn-ea"/>
        </a:defRPr>
      </a:lvl6pPr>
      <a:lvl7pPr marL="2971800" indent="-228600" algn="l" rtl="0" eaLnBrk="0" fontAlgn="base" hangingPunct="0">
        <a:spcBef>
          <a:spcPct val="20000"/>
        </a:spcBef>
        <a:spcAft>
          <a:spcPct val="0"/>
        </a:spcAft>
        <a:buChar char="»"/>
        <a:defRPr kumimoji="1" sz="2000">
          <a:solidFill>
            <a:schemeClr val="tx1"/>
          </a:solidFill>
          <a:latin typeface="+mj-lt"/>
          <a:ea typeface="+mn-ea"/>
        </a:defRPr>
      </a:lvl7pPr>
      <a:lvl8pPr marL="3429000" indent="-228600" algn="l" rtl="0" eaLnBrk="0" fontAlgn="base" hangingPunct="0">
        <a:spcBef>
          <a:spcPct val="20000"/>
        </a:spcBef>
        <a:spcAft>
          <a:spcPct val="0"/>
        </a:spcAft>
        <a:buChar char="»"/>
        <a:defRPr kumimoji="1" sz="2000">
          <a:solidFill>
            <a:schemeClr val="tx1"/>
          </a:solidFill>
          <a:latin typeface="+mj-lt"/>
          <a:ea typeface="+mn-ea"/>
        </a:defRPr>
      </a:lvl8pPr>
      <a:lvl9pPr marL="3886200" indent="-228600" algn="l" rtl="0" eaLnBrk="0" fontAlgn="base" hangingPunct="0">
        <a:spcBef>
          <a:spcPct val="20000"/>
        </a:spcBef>
        <a:spcAft>
          <a:spcPct val="0"/>
        </a:spcAft>
        <a:buChar char="»"/>
        <a:defRPr kumimoji="1" sz="2000">
          <a:solidFill>
            <a:schemeClr val="tx1"/>
          </a:solidFill>
          <a:latin typeface="+mj-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22.jpeg"/><Relationship Id="rId1" Type="http://schemas.openxmlformats.org/officeDocument/2006/relationships/slideLayout" Target="../slideLayouts/slideLayout6.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25.jpeg"/><Relationship Id="rId1" Type="http://schemas.openxmlformats.org/officeDocument/2006/relationships/slideLayout" Target="../slideLayouts/slideLayout6.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ctrTitle"/>
          </p:nvPr>
        </p:nvSpPr>
        <p:spPr>
          <a:xfrm>
            <a:off x="2552700" y="685800"/>
            <a:ext cx="4038600" cy="1470025"/>
          </a:xfrm>
        </p:spPr>
        <p:txBody>
          <a:bodyPr/>
          <a:lstStyle/>
          <a:p>
            <a:pPr eaLnBrk="1" hangingPunct="1"/>
            <a:r>
              <a:rPr lang="zh-TW" altLang="en-US" dirty="0" smtClean="0">
                <a:solidFill>
                  <a:schemeClr val="bg1"/>
                </a:solidFill>
                <a:latin typeface="華康粗黑體" panose="020B0709000000000000" pitchFamily="49" charset="-120"/>
                <a:ea typeface="華康粗黑體" panose="020B0709000000000000" pitchFamily="49" charset="-120"/>
              </a:rPr>
              <a:t>第</a:t>
            </a:r>
            <a:r>
              <a:rPr lang="en-US" altLang="zh-TW" dirty="0" smtClean="0">
                <a:solidFill>
                  <a:schemeClr val="bg1"/>
                </a:solidFill>
                <a:latin typeface="Arial Unicode MS" panose="020B0604020202020204" pitchFamily="34" charset="-120"/>
                <a:ea typeface="Arial Unicode MS" panose="020B0604020202020204" pitchFamily="34" charset="-120"/>
                <a:cs typeface="Arial Unicode MS" panose="020B0604020202020204" pitchFamily="34" charset="-120"/>
              </a:rPr>
              <a:t>11</a:t>
            </a:r>
            <a:r>
              <a:rPr lang="zh-TW" altLang="en-US" dirty="0" smtClean="0">
                <a:solidFill>
                  <a:schemeClr val="bg1"/>
                </a:solidFill>
                <a:latin typeface="華康粗黑體" panose="020B0709000000000000" pitchFamily="49" charset="-120"/>
                <a:ea typeface="華康粗黑體" panose="020B0709000000000000" pitchFamily="49" charset="-120"/>
              </a:rPr>
              <a:t>章 </a:t>
            </a:r>
            <a:r>
              <a:rPr lang="en-US" altLang="zh-TW" dirty="0" smtClean="0">
                <a:solidFill>
                  <a:schemeClr val="bg1"/>
                </a:solidFill>
                <a:latin typeface="華康粗黑體" panose="020B0709000000000000" pitchFamily="49" charset="-120"/>
                <a:ea typeface="華康粗黑體" panose="020B0709000000000000" pitchFamily="49" charset="-120"/>
              </a:rPr>
              <a:t/>
            </a:r>
            <a:br>
              <a:rPr lang="en-US" altLang="zh-TW" dirty="0" smtClean="0">
                <a:solidFill>
                  <a:schemeClr val="bg1"/>
                </a:solidFill>
                <a:latin typeface="華康粗黑體" panose="020B0709000000000000" pitchFamily="49" charset="-120"/>
                <a:ea typeface="華康粗黑體" panose="020B0709000000000000" pitchFamily="49" charset="-120"/>
              </a:rPr>
            </a:br>
            <a:r>
              <a:rPr lang="zh-TW" altLang="en-US" dirty="0">
                <a:solidFill>
                  <a:schemeClr val="bg1"/>
                </a:solidFill>
                <a:latin typeface="華康粗黑體" panose="020B0709000000000000" pitchFamily="49" charset="-120"/>
                <a:ea typeface="華康粗黑體" panose="020B0709000000000000" pitchFamily="49" charset="-120"/>
              </a:rPr>
              <a:t>國際</a:t>
            </a:r>
            <a:r>
              <a:rPr lang="zh-TW" altLang="en-US" dirty="0" smtClean="0">
                <a:solidFill>
                  <a:schemeClr val="bg1"/>
                </a:solidFill>
                <a:latin typeface="華康粗黑體" panose="020B0709000000000000" pitchFamily="49" charset="-120"/>
                <a:ea typeface="華康粗黑體" panose="020B0709000000000000" pitchFamily="49" charset="-120"/>
              </a:rPr>
              <a:t>策略管理</a:t>
            </a:r>
          </a:p>
        </p:txBody>
      </p:sp>
      <p:sp>
        <p:nvSpPr>
          <p:cNvPr id="8" name="Rectangle 3"/>
          <p:cNvSpPr txBox="1">
            <a:spLocks noChangeArrowheads="1"/>
          </p:cNvSpPr>
          <p:nvPr/>
        </p:nvSpPr>
        <p:spPr bwMode="auto">
          <a:xfrm>
            <a:off x="-228600" y="2743200"/>
            <a:ext cx="28194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eaLnBrk="1" hangingPunct="1"/>
            <a:r>
              <a:rPr lang="zh-TW" altLang="en-US" kern="0" dirty="0" smtClean="0">
                <a:solidFill>
                  <a:schemeClr val="bg1"/>
                </a:solidFill>
                <a:latin typeface="華康粗明體" panose="02020709000000000000" pitchFamily="49" charset="-120"/>
                <a:ea typeface="華康粗明體" panose="02020709000000000000" pitchFamily="49" charset="-120"/>
              </a:rPr>
              <a:t>授課教師：</a:t>
            </a:r>
            <a:endParaRPr lang="zh-TW" altLang="zh-TW" kern="0" dirty="0" smtClean="0">
              <a:solidFill>
                <a:schemeClr val="bg1"/>
              </a:solidFill>
              <a:latin typeface="華康粗明體" panose="02020709000000000000" pitchFamily="49" charset="-120"/>
              <a:ea typeface="華康粗明體" panose="02020709000000000000" pitchFamily="49" charset="-120"/>
            </a:endParaRPr>
          </a:p>
        </p:txBody>
      </p:sp>
      <p:cxnSp>
        <p:nvCxnSpPr>
          <p:cNvPr id="9" name="直線接點 8"/>
          <p:cNvCxnSpPr/>
          <p:nvPr/>
        </p:nvCxnSpPr>
        <p:spPr>
          <a:xfrm>
            <a:off x="2191656" y="3276600"/>
            <a:ext cx="2133600"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標題 1"/>
          <p:cNvSpPr>
            <a:spLocks noGrp="1"/>
          </p:cNvSpPr>
          <p:nvPr>
            <p:ph type="title"/>
          </p:nvPr>
        </p:nvSpPr>
        <p:spPr/>
        <p:txBody>
          <a:bodyPr/>
          <a:lstStyle/>
          <a:p>
            <a:pPr eaLnBrk="1" hangingPunct="1"/>
            <a:r>
              <a:rPr lang="zh-TW" altLang="en-US" dirty="0" smtClean="0">
                <a:latin typeface="華康粗黑體" panose="020B0709000000000000" pitchFamily="49" charset="-120"/>
                <a:ea typeface="華康粗黑體" panose="020B0709000000000000" pitchFamily="49" charset="-120"/>
              </a:rPr>
              <a:t>大綱</a:t>
            </a:r>
          </a:p>
        </p:txBody>
      </p:sp>
      <p:sp>
        <p:nvSpPr>
          <p:cNvPr id="3" name="內容版面配置區 2"/>
          <p:cNvSpPr>
            <a:spLocks noGrp="1"/>
          </p:cNvSpPr>
          <p:nvPr>
            <p:ph idx="1"/>
          </p:nvPr>
        </p:nvSpPr>
        <p:spPr/>
        <p:txBody>
          <a:bodyPr/>
          <a:lstStyle/>
          <a:p>
            <a:pPr eaLnBrk="1" hangingPunct="1"/>
            <a:r>
              <a:rPr lang="zh-TW" altLang="en-US" dirty="0" smtClean="0">
                <a:latin typeface="Times New Roman" panose="02020603050405020304" pitchFamily="18" charset="0"/>
                <a:ea typeface="華康中明體" panose="02020509000000000000" pitchFamily="49" charset="-120"/>
                <a:cs typeface="Times New Roman" panose="02020603050405020304" pitchFamily="18" charset="0"/>
              </a:rPr>
              <a:t>產業全球化之意義與驅動力</a:t>
            </a:r>
            <a:endParaRPr lang="en-US" altLang="zh-TW" dirty="0" smtClean="0">
              <a:latin typeface="Times New Roman" panose="02020603050405020304" pitchFamily="18" charset="0"/>
              <a:ea typeface="華康中明體" panose="02020509000000000000" pitchFamily="49" charset="-120"/>
              <a:cs typeface="Times New Roman" panose="02020603050405020304" pitchFamily="18" charset="0"/>
            </a:endParaRPr>
          </a:p>
          <a:p>
            <a:pPr eaLnBrk="1" hangingPunct="1"/>
            <a:r>
              <a:rPr lang="zh-TW" altLang="en-US" dirty="0">
                <a:latin typeface="Times New Roman" panose="02020603050405020304" pitchFamily="18" charset="0"/>
                <a:cs typeface="Times New Roman" panose="02020603050405020304" pitchFamily="18" charset="0"/>
              </a:rPr>
              <a:t>企業國際化之動機與</a:t>
            </a:r>
            <a:r>
              <a:rPr lang="zh-TW" altLang="en-US" dirty="0" smtClean="0">
                <a:latin typeface="Times New Roman" panose="02020603050405020304" pitchFamily="18" charset="0"/>
                <a:cs typeface="Times New Roman" panose="02020603050405020304" pitchFamily="18" charset="0"/>
              </a:rPr>
              <a:t>利益</a:t>
            </a:r>
            <a:endParaRPr lang="en-US" altLang="zh-TW" dirty="0" smtClean="0">
              <a:latin typeface="Times New Roman" panose="02020603050405020304" pitchFamily="18" charset="0"/>
              <a:cs typeface="Times New Roman" panose="02020603050405020304" pitchFamily="18" charset="0"/>
            </a:endParaRPr>
          </a:p>
          <a:p>
            <a:pPr eaLnBrk="1" hangingPunct="1"/>
            <a:r>
              <a:rPr lang="zh-TW" altLang="en-US" dirty="0">
                <a:latin typeface="Times New Roman" panose="02020603050405020304" pitchFamily="18" charset="0"/>
                <a:ea typeface="華康中明體" panose="02020509000000000000" pitchFamily="49" charset="-120"/>
                <a:cs typeface="Times New Roman" panose="02020603050405020304" pitchFamily="18" charset="0"/>
              </a:rPr>
              <a:t>企業國際化之風險與</a:t>
            </a:r>
            <a:r>
              <a:rPr lang="zh-TW" altLang="en-US" dirty="0" smtClean="0">
                <a:latin typeface="Times New Roman" panose="02020603050405020304" pitchFamily="18" charset="0"/>
                <a:ea typeface="華康中明體" panose="02020509000000000000" pitchFamily="49" charset="-120"/>
                <a:cs typeface="Times New Roman" panose="02020603050405020304" pitchFamily="18" charset="0"/>
              </a:rPr>
              <a:t>成本</a:t>
            </a:r>
            <a:endParaRPr lang="en-US" altLang="zh-TW" dirty="0" smtClean="0">
              <a:latin typeface="Times New Roman" panose="02020603050405020304" pitchFamily="18" charset="0"/>
              <a:ea typeface="華康中明體" panose="02020509000000000000" pitchFamily="49" charset="-120"/>
              <a:cs typeface="Times New Roman" panose="02020603050405020304" pitchFamily="18" charset="0"/>
            </a:endParaRPr>
          </a:p>
          <a:p>
            <a:pPr eaLnBrk="1" hangingPunct="1"/>
            <a:r>
              <a:rPr lang="zh-TW" altLang="en-US" dirty="0">
                <a:latin typeface="Times New Roman" panose="02020603050405020304" pitchFamily="18" charset="0"/>
                <a:cs typeface="Times New Roman" panose="02020603050405020304" pitchFamily="18" charset="0"/>
              </a:rPr>
              <a:t>多國籍企業策略</a:t>
            </a:r>
            <a:r>
              <a:rPr lang="zh-TW" altLang="en-US" dirty="0" smtClean="0">
                <a:latin typeface="Times New Roman" panose="02020603050405020304" pitchFamily="18" charset="0"/>
                <a:cs typeface="Times New Roman" panose="02020603050405020304" pitchFamily="18" charset="0"/>
              </a:rPr>
              <a:t>類型</a:t>
            </a:r>
            <a:endParaRPr lang="en-US" altLang="zh-TW" dirty="0" smtClean="0">
              <a:latin typeface="Times New Roman" panose="02020603050405020304" pitchFamily="18" charset="0"/>
              <a:cs typeface="Times New Roman" panose="02020603050405020304" pitchFamily="18" charset="0"/>
            </a:endParaRPr>
          </a:p>
          <a:p>
            <a:pPr eaLnBrk="1" hangingPunct="1"/>
            <a:r>
              <a:rPr lang="zh-TW" altLang="en-US" dirty="0" smtClean="0">
                <a:latin typeface="Times New Roman" panose="02020603050405020304" pitchFamily="18" charset="0"/>
                <a:ea typeface="華康中明體" panose="02020509000000000000" pitchFamily="49" charset="-120"/>
                <a:cs typeface="Times New Roman" panose="02020603050405020304" pitchFamily="18" charset="0"/>
              </a:rPr>
              <a:t>國際市場進入模式類型</a:t>
            </a:r>
          </a:p>
        </p:txBody>
      </p:sp>
    </p:spTree>
    <p:extLst>
      <p:ext uri="{BB962C8B-B14F-4D97-AF65-F5344CB8AC3E}">
        <p14:creationId xmlns:p14="http://schemas.microsoft.com/office/powerpoint/2010/main" val="1120474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444266" y="383496"/>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新細明體" pitchFamily="18" charset="-120"/>
              </a:defRPr>
            </a:lvl2pPr>
            <a:lvl3pPr algn="ctr" rtl="0" eaLnBrk="0" fontAlgn="base" hangingPunct="0">
              <a:spcBef>
                <a:spcPct val="0"/>
              </a:spcBef>
              <a:spcAft>
                <a:spcPct val="0"/>
              </a:spcAft>
              <a:defRPr kumimoji="1" sz="4400">
                <a:solidFill>
                  <a:schemeClr val="tx2"/>
                </a:solidFill>
                <a:latin typeface="Arial" charset="0"/>
                <a:ea typeface="新細明體" pitchFamily="18" charset="-120"/>
              </a:defRPr>
            </a:lvl3pPr>
            <a:lvl4pPr algn="ctr" rtl="0" eaLnBrk="0" fontAlgn="base" hangingPunct="0">
              <a:spcBef>
                <a:spcPct val="0"/>
              </a:spcBef>
              <a:spcAft>
                <a:spcPct val="0"/>
              </a:spcAft>
              <a:defRPr kumimoji="1" sz="4400">
                <a:solidFill>
                  <a:schemeClr val="tx2"/>
                </a:solidFill>
                <a:latin typeface="Arial" charset="0"/>
                <a:ea typeface="新細明體" pitchFamily="18" charset="-120"/>
              </a:defRPr>
            </a:lvl4pPr>
            <a:lvl5pPr algn="ctr" rtl="0" eaLnBrk="0" fontAlgn="base" hangingPunct="0">
              <a:spcBef>
                <a:spcPct val="0"/>
              </a:spcBef>
              <a:spcAft>
                <a:spcPct val="0"/>
              </a:spcAft>
              <a:defRPr kumimoji="1" sz="4400">
                <a:solidFill>
                  <a:schemeClr val="tx2"/>
                </a:solidFill>
                <a:latin typeface="Arial" charset="0"/>
                <a:ea typeface="新細明體" pitchFamily="18" charset="-120"/>
              </a:defRPr>
            </a:lvl5pPr>
            <a:lvl6pPr marL="457200" algn="ctr" rtl="0" eaLnBrk="0" fontAlgn="base" hangingPunct="0">
              <a:spcBef>
                <a:spcPct val="0"/>
              </a:spcBef>
              <a:spcAft>
                <a:spcPct val="0"/>
              </a:spcAft>
              <a:defRPr kumimoji="1" sz="4400">
                <a:solidFill>
                  <a:schemeClr val="tx2"/>
                </a:solidFill>
                <a:latin typeface="Arial" charset="0"/>
                <a:ea typeface="新細明體" pitchFamily="18" charset="-120"/>
              </a:defRPr>
            </a:lvl6pPr>
            <a:lvl7pPr marL="914400" algn="ctr" rtl="0" eaLnBrk="0" fontAlgn="base" hangingPunct="0">
              <a:spcBef>
                <a:spcPct val="0"/>
              </a:spcBef>
              <a:spcAft>
                <a:spcPct val="0"/>
              </a:spcAft>
              <a:defRPr kumimoji="1" sz="4400">
                <a:solidFill>
                  <a:schemeClr val="tx2"/>
                </a:solidFill>
                <a:latin typeface="Arial" charset="0"/>
                <a:ea typeface="新細明體" pitchFamily="18" charset="-120"/>
              </a:defRPr>
            </a:lvl7pPr>
            <a:lvl8pPr marL="1371600" algn="ctr" rtl="0" eaLnBrk="0" fontAlgn="base" hangingPunct="0">
              <a:spcBef>
                <a:spcPct val="0"/>
              </a:spcBef>
              <a:spcAft>
                <a:spcPct val="0"/>
              </a:spcAft>
              <a:defRPr kumimoji="1" sz="4400">
                <a:solidFill>
                  <a:schemeClr val="tx2"/>
                </a:solidFill>
                <a:latin typeface="Arial" charset="0"/>
                <a:ea typeface="新細明體" pitchFamily="18" charset="-120"/>
              </a:defRPr>
            </a:lvl8pPr>
            <a:lvl9pPr marL="1828800" algn="ctr" rtl="0" eaLnBrk="0" fontAlgn="base" hangingPunct="0">
              <a:spcBef>
                <a:spcPct val="0"/>
              </a:spcBef>
              <a:spcAft>
                <a:spcPct val="0"/>
              </a:spcAft>
              <a:defRPr kumimoji="1" sz="4400">
                <a:solidFill>
                  <a:schemeClr val="tx2"/>
                </a:solidFill>
                <a:latin typeface="Arial" charset="0"/>
                <a:ea typeface="新細明體" pitchFamily="18" charset="-120"/>
              </a:defRPr>
            </a:lvl9pPr>
          </a:lstStyle>
          <a:p>
            <a:r>
              <a:rPr lang="zh-TW" altLang="en-US" kern="0" dirty="0" smtClean="0">
                <a:latin typeface="華康粗黑體" panose="020B0709000000000000" pitchFamily="49" charset="-120"/>
                <a:ea typeface="華康粗黑體" panose="020B0709000000000000" pitchFamily="49" charset="-120"/>
              </a:rPr>
              <a:t>引導案例：</a:t>
            </a:r>
            <a:r>
              <a:rPr lang="zh-TW" altLang="en-US" kern="0" dirty="0" smtClean="0">
                <a:latin typeface="華康中明體" panose="02020509000000000000" pitchFamily="49" charset="-120"/>
                <a:ea typeface="華康中明體" panose="02020509000000000000" pitchFamily="49" charset="-120"/>
              </a:rPr>
              <a:t/>
            </a:r>
            <a:br>
              <a:rPr lang="zh-TW" altLang="en-US" kern="0" dirty="0" smtClean="0">
                <a:latin typeface="華康中明體" panose="02020509000000000000" pitchFamily="49" charset="-120"/>
                <a:ea typeface="華康中明體" panose="02020509000000000000" pitchFamily="49" charset="-120"/>
              </a:rPr>
            </a:br>
            <a:endParaRPr lang="zh-TW" altLang="en-US" sz="3600" kern="0" dirty="0" smtClean="0">
              <a:latin typeface="華康中明體" panose="02020509000000000000" pitchFamily="49" charset="-120"/>
              <a:ea typeface="華康中明體" panose="02020509000000000000" pitchFamily="49" charset="-120"/>
            </a:endParaRPr>
          </a:p>
        </p:txBody>
      </p:sp>
      <p:sp>
        <p:nvSpPr>
          <p:cNvPr id="6" name="Rectangle 2"/>
          <p:cNvSpPr txBox="1">
            <a:spLocks noChangeArrowheads="1"/>
          </p:cNvSpPr>
          <p:nvPr/>
        </p:nvSpPr>
        <p:spPr bwMode="auto">
          <a:xfrm>
            <a:off x="444266" y="762000"/>
            <a:ext cx="8318734"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新細明體" pitchFamily="18" charset="-120"/>
              </a:defRPr>
            </a:lvl2pPr>
            <a:lvl3pPr algn="ctr" rtl="0" eaLnBrk="0" fontAlgn="base" hangingPunct="0">
              <a:spcBef>
                <a:spcPct val="0"/>
              </a:spcBef>
              <a:spcAft>
                <a:spcPct val="0"/>
              </a:spcAft>
              <a:defRPr kumimoji="1" sz="4400">
                <a:solidFill>
                  <a:schemeClr val="tx2"/>
                </a:solidFill>
                <a:latin typeface="Arial" charset="0"/>
                <a:ea typeface="新細明體" pitchFamily="18" charset="-120"/>
              </a:defRPr>
            </a:lvl3pPr>
            <a:lvl4pPr algn="ctr" rtl="0" eaLnBrk="0" fontAlgn="base" hangingPunct="0">
              <a:spcBef>
                <a:spcPct val="0"/>
              </a:spcBef>
              <a:spcAft>
                <a:spcPct val="0"/>
              </a:spcAft>
              <a:defRPr kumimoji="1" sz="4400">
                <a:solidFill>
                  <a:schemeClr val="tx2"/>
                </a:solidFill>
                <a:latin typeface="Arial" charset="0"/>
                <a:ea typeface="新細明體" pitchFamily="18" charset="-120"/>
              </a:defRPr>
            </a:lvl4pPr>
            <a:lvl5pPr algn="ctr" rtl="0" eaLnBrk="0" fontAlgn="base" hangingPunct="0">
              <a:spcBef>
                <a:spcPct val="0"/>
              </a:spcBef>
              <a:spcAft>
                <a:spcPct val="0"/>
              </a:spcAft>
              <a:defRPr kumimoji="1" sz="4400">
                <a:solidFill>
                  <a:schemeClr val="tx2"/>
                </a:solidFill>
                <a:latin typeface="Arial" charset="0"/>
                <a:ea typeface="新細明體" pitchFamily="18" charset="-120"/>
              </a:defRPr>
            </a:lvl5pPr>
            <a:lvl6pPr marL="457200" algn="ctr" rtl="0" eaLnBrk="0" fontAlgn="base" hangingPunct="0">
              <a:spcBef>
                <a:spcPct val="0"/>
              </a:spcBef>
              <a:spcAft>
                <a:spcPct val="0"/>
              </a:spcAft>
              <a:defRPr kumimoji="1" sz="4400">
                <a:solidFill>
                  <a:schemeClr val="tx2"/>
                </a:solidFill>
                <a:latin typeface="Arial" charset="0"/>
                <a:ea typeface="新細明體" pitchFamily="18" charset="-120"/>
              </a:defRPr>
            </a:lvl6pPr>
            <a:lvl7pPr marL="914400" algn="ctr" rtl="0" eaLnBrk="0" fontAlgn="base" hangingPunct="0">
              <a:spcBef>
                <a:spcPct val="0"/>
              </a:spcBef>
              <a:spcAft>
                <a:spcPct val="0"/>
              </a:spcAft>
              <a:defRPr kumimoji="1" sz="4400">
                <a:solidFill>
                  <a:schemeClr val="tx2"/>
                </a:solidFill>
                <a:latin typeface="Arial" charset="0"/>
                <a:ea typeface="新細明體" pitchFamily="18" charset="-120"/>
              </a:defRPr>
            </a:lvl7pPr>
            <a:lvl8pPr marL="1371600" algn="ctr" rtl="0" eaLnBrk="0" fontAlgn="base" hangingPunct="0">
              <a:spcBef>
                <a:spcPct val="0"/>
              </a:spcBef>
              <a:spcAft>
                <a:spcPct val="0"/>
              </a:spcAft>
              <a:defRPr kumimoji="1" sz="4400">
                <a:solidFill>
                  <a:schemeClr val="tx2"/>
                </a:solidFill>
                <a:latin typeface="Arial" charset="0"/>
                <a:ea typeface="新細明體" pitchFamily="18" charset="-120"/>
              </a:defRPr>
            </a:lvl8pPr>
            <a:lvl9pPr marL="1828800" algn="ctr" rtl="0" eaLnBrk="0" fontAlgn="base" hangingPunct="0">
              <a:spcBef>
                <a:spcPct val="0"/>
              </a:spcBef>
              <a:spcAft>
                <a:spcPct val="0"/>
              </a:spcAft>
              <a:defRPr kumimoji="1" sz="4400">
                <a:solidFill>
                  <a:schemeClr val="tx2"/>
                </a:solidFill>
                <a:latin typeface="Arial" charset="0"/>
                <a:ea typeface="新細明體" pitchFamily="18" charset="-120"/>
              </a:defRPr>
            </a:lvl9pPr>
          </a:lstStyle>
          <a:p>
            <a:r>
              <a:rPr lang="zh-TW" altLang="en-US" sz="4000" kern="0" dirty="0" smtClean="0">
                <a:latin typeface="+mn-lt"/>
                <a:ea typeface="華康中明體" panose="02020509000000000000" pitchFamily="49" charset="-120"/>
                <a:cs typeface="Segoe UI" panose="020B0502040204020203" pitchFamily="34" charset="0"/>
              </a:rPr>
              <a:t>百腦匯打開大陸市場</a:t>
            </a:r>
            <a:endParaRPr lang="zh-TW" altLang="en-US" sz="4000" kern="0" dirty="0">
              <a:latin typeface="華康中明體" panose="02020509000000000000" pitchFamily="49" charset="-120"/>
              <a:ea typeface="華康中明體" panose="02020509000000000000" pitchFamily="49" charset="-120"/>
              <a:cs typeface="Segoe UI" panose="020B0502040204020203" pitchFamily="34" charset="0"/>
            </a:endParaRPr>
          </a:p>
        </p:txBody>
      </p:sp>
      <p:pic>
        <p:nvPicPr>
          <p:cNvPr id="3" name="圖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7825" y="1866900"/>
            <a:ext cx="5848350" cy="4381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52400" y="608400"/>
            <a:ext cx="8229600" cy="1143000"/>
          </a:xfrm>
        </p:spPr>
        <p:txBody>
          <a:bodyPr/>
          <a:lstStyle/>
          <a:p>
            <a:r>
              <a:rPr lang="en-US" altLang="zh-TW" dirty="0"/>
              <a:t>11.1 </a:t>
            </a:r>
            <a:r>
              <a:rPr lang="zh-TW" altLang="en-US" dirty="0"/>
              <a:t>產業全球化之</a:t>
            </a:r>
            <a:r>
              <a:rPr lang="zh-TW" altLang="en-US" dirty="0" smtClean="0"/>
              <a:t>意義</a:t>
            </a:r>
            <a:r>
              <a:rPr lang="en-US" altLang="zh-TW" dirty="0" smtClean="0"/>
              <a:t/>
            </a:r>
            <a:br>
              <a:rPr lang="en-US" altLang="zh-TW" dirty="0" smtClean="0"/>
            </a:br>
            <a:r>
              <a:rPr lang="zh-TW" altLang="en-US" dirty="0" smtClean="0"/>
              <a:t>與</a:t>
            </a:r>
            <a:r>
              <a:rPr lang="zh-TW" altLang="en-US" dirty="0"/>
              <a:t>驅動力 </a:t>
            </a:r>
            <a:r>
              <a:rPr lang="en-US" altLang="zh-TW" sz="2800" dirty="0"/>
              <a:t>(1/2)</a:t>
            </a:r>
          </a:p>
        </p:txBody>
      </p:sp>
      <p:sp>
        <p:nvSpPr>
          <p:cNvPr id="3075" name="Rectangle 3"/>
          <p:cNvSpPr>
            <a:spLocks noGrp="1" noChangeArrowheads="1"/>
          </p:cNvSpPr>
          <p:nvPr>
            <p:ph type="body" idx="1"/>
          </p:nvPr>
        </p:nvSpPr>
        <p:spPr>
          <a:xfrm>
            <a:off x="457200" y="1936800"/>
            <a:ext cx="8077200" cy="4525962"/>
          </a:xfrm>
        </p:spPr>
        <p:txBody>
          <a:bodyPr/>
          <a:lstStyle/>
          <a:p>
            <a:r>
              <a:rPr lang="zh-TW" altLang="en-US" dirty="0">
                <a:latin typeface="+mn-lt"/>
              </a:rPr>
              <a:t>產業的全球化或是市場的全球化事實上是由許多力量所驅動，而這些力量皆會使的企業開始進行國際化之行動，並且開始建構其價值鏈活動之全球佈局，而這些進行國際化之佈局企業，我們稱為多國籍企業。</a:t>
            </a:r>
          </a:p>
          <a:p>
            <a:r>
              <a:rPr lang="zh-TW" altLang="en-US" dirty="0">
                <a:latin typeface="+mn-lt"/>
              </a:rPr>
              <a:t>五大驅動力共同促使產業更加地全球化，並且影響到產業全球整合程度，如圖</a:t>
            </a:r>
            <a:r>
              <a:rPr lang="en-US" altLang="zh-TW" dirty="0">
                <a:latin typeface="+mn-lt"/>
              </a:rPr>
              <a:t>11-1</a:t>
            </a:r>
            <a:r>
              <a:rPr lang="zh-TW" altLang="en-US" dirty="0">
                <a:latin typeface="+mn-lt"/>
              </a:rPr>
              <a:t>所示。</a:t>
            </a:r>
          </a:p>
          <a:p>
            <a:endParaRPr lang="en-US" altLang="zh-TW" dirty="0">
              <a:latin typeface="+mn-lt"/>
            </a:endParaRPr>
          </a:p>
        </p:txBody>
      </p:sp>
      <p:graphicFrame>
        <p:nvGraphicFramePr>
          <p:cNvPr id="5" name="資料庫圖表 4"/>
          <p:cNvGraphicFramePr/>
          <p:nvPr>
            <p:extLst>
              <p:ext uri="{D42A27DB-BD31-4B8C-83A1-F6EECF244321}">
                <p14:modId xmlns:p14="http://schemas.microsoft.com/office/powerpoint/2010/main" val="1692315131"/>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fade">
                                      <p:cBhvr>
                                        <p:cTn id="7" dur="500"/>
                                        <p:tgtEl>
                                          <p:spTgt spid="307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75">
                                            <p:txEl>
                                              <p:pRg st="1" end="1"/>
                                            </p:txEl>
                                          </p:spTgt>
                                        </p:tgtEl>
                                        <p:attrNameLst>
                                          <p:attrName>style.visibility</p:attrName>
                                        </p:attrNameLst>
                                      </p:cBhvr>
                                      <p:to>
                                        <p:strVal val="visible"/>
                                      </p:to>
                                    </p:set>
                                    <p:animEffect transition="in" filter="fade">
                                      <p:cBhvr>
                                        <p:cTn id="12" dur="500"/>
                                        <p:tgtEl>
                                          <p:spTgt spid="30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52400" y="608400"/>
            <a:ext cx="8229600" cy="11430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zh-TW" dirty="0"/>
              <a:t>11.1 </a:t>
            </a:r>
            <a:r>
              <a:rPr lang="zh-TW" altLang="en-US" dirty="0"/>
              <a:t>產業全球化之</a:t>
            </a:r>
            <a:r>
              <a:rPr lang="zh-TW" altLang="en-US" dirty="0" smtClean="0"/>
              <a:t>意義</a:t>
            </a:r>
            <a:r>
              <a:rPr lang="en-US" altLang="zh-TW" dirty="0" smtClean="0"/>
              <a:t/>
            </a:r>
            <a:br>
              <a:rPr lang="en-US" altLang="zh-TW" dirty="0" smtClean="0"/>
            </a:br>
            <a:r>
              <a:rPr lang="zh-TW" altLang="en-US" dirty="0" smtClean="0"/>
              <a:t>與</a:t>
            </a:r>
            <a:r>
              <a:rPr lang="zh-TW" altLang="en-US" dirty="0"/>
              <a:t>驅動力 </a:t>
            </a:r>
            <a:r>
              <a:rPr lang="en-US" altLang="zh-TW" sz="2800" dirty="0"/>
              <a:t>(2/2)</a:t>
            </a:r>
          </a:p>
        </p:txBody>
      </p:sp>
      <p:pic>
        <p:nvPicPr>
          <p:cNvPr id="20484" name="Picture 4" descr="圖11-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3027" y="1905000"/>
            <a:ext cx="5477946" cy="4572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資料庫圖表 4"/>
          <p:cNvGraphicFramePr/>
          <p:nvPr>
            <p:extLst>
              <p:ext uri="{D42A27DB-BD31-4B8C-83A1-F6EECF244321}">
                <p14:modId xmlns:p14="http://schemas.microsoft.com/office/powerpoint/2010/main" val="2237395844"/>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484"/>
                                        </p:tgtEl>
                                        <p:attrNameLst>
                                          <p:attrName>style.visibility</p:attrName>
                                        </p:attrNameLst>
                                      </p:cBhvr>
                                      <p:to>
                                        <p:strVal val="visible"/>
                                      </p:to>
                                    </p:set>
                                    <p:anim calcmode="lin" valueType="num">
                                      <p:cBhvr additive="base">
                                        <p:cTn id="7" dur="500" fill="hold"/>
                                        <p:tgtEl>
                                          <p:spTgt spid="20484"/>
                                        </p:tgtEl>
                                        <p:attrNameLst>
                                          <p:attrName>ppt_x</p:attrName>
                                        </p:attrNameLst>
                                      </p:cBhvr>
                                      <p:tavLst>
                                        <p:tav tm="0">
                                          <p:val>
                                            <p:strVal val="#ppt_x"/>
                                          </p:val>
                                        </p:tav>
                                        <p:tav tm="100000">
                                          <p:val>
                                            <p:strVal val="#ppt_x"/>
                                          </p:val>
                                        </p:tav>
                                      </p:tavLst>
                                    </p:anim>
                                    <p:anim calcmode="lin" valueType="num">
                                      <p:cBhvr additive="base">
                                        <p:cTn id="8" dur="500" fill="hold"/>
                                        <p:tgtEl>
                                          <p:spTgt spid="204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US" altLang="zh-TW" dirty="0"/>
              <a:t>11.1.1 </a:t>
            </a:r>
            <a:r>
              <a:rPr lang="zh-TW" altLang="en-US" dirty="0"/>
              <a:t>市場之驅動力</a:t>
            </a:r>
          </a:p>
        </p:txBody>
      </p:sp>
      <p:sp>
        <p:nvSpPr>
          <p:cNvPr id="4099" name="Rectangle 3"/>
          <p:cNvSpPr>
            <a:spLocks noGrp="1" noChangeArrowheads="1"/>
          </p:cNvSpPr>
          <p:nvPr>
            <p:ph type="body" idx="1"/>
          </p:nvPr>
        </p:nvSpPr>
        <p:spPr>
          <a:xfrm>
            <a:off x="457200" y="1602000"/>
            <a:ext cx="8229600" cy="4525962"/>
          </a:xfrm>
        </p:spPr>
        <p:txBody>
          <a:bodyPr/>
          <a:lstStyle/>
          <a:p>
            <a:r>
              <a:rPr lang="zh-TW" altLang="en-US" dirty="0">
                <a:latin typeface="+mn-lt"/>
              </a:rPr>
              <a:t>市場驅動力表示由顧客需求特質、通路特質與行銷方式所導致各市場需求特質愈趨一致之情況，而促使產業愈來愈全球化，包含下列因素：</a:t>
            </a:r>
          </a:p>
          <a:p>
            <a:pPr marL="742950" lvl="1" indent="-285750"/>
            <a:r>
              <a:rPr lang="zh-TW" altLang="en-US" dirty="0">
                <a:latin typeface="+mn-lt"/>
              </a:rPr>
              <a:t>全球顧客需求特質愈趨相似</a:t>
            </a:r>
          </a:p>
          <a:p>
            <a:pPr marL="742950" lvl="1" indent="-285750"/>
            <a:r>
              <a:rPr lang="zh-TW" altLang="en-US" dirty="0">
                <a:latin typeface="+mn-lt"/>
              </a:rPr>
              <a:t>全球性的通路與連鎖體系普及化</a:t>
            </a:r>
          </a:p>
          <a:p>
            <a:pPr marL="742950" lvl="1" indent="-285750"/>
            <a:r>
              <a:rPr lang="zh-TW" altLang="en-US" dirty="0">
                <a:latin typeface="+mn-lt"/>
              </a:rPr>
              <a:t>行銷策略漸趨一致性</a:t>
            </a:r>
          </a:p>
        </p:txBody>
      </p:sp>
      <p:pic>
        <p:nvPicPr>
          <p:cNvPr id="1026" name="Picture 2" descr="C:\Users\NO38\Desktop\書籍\投影片\MA421投影片(教學版)\圖\GELP.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4948" b="5443"/>
          <a:stretch/>
        </p:blipFill>
        <p:spPr bwMode="auto">
          <a:xfrm>
            <a:off x="6553200" y="4293704"/>
            <a:ext cx="2233612" cy="2160105"/>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2237395844"/>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fade">
                                      <p:cBhvr>
                                        <p:cTn id="7" dur="500"/>
                                        <p:tgtEl>
                                          <p:spTgt spid="4099">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099">
                                            <p:txEl>
                                              <p:pRg st="1" end="1"/>
                                            </p:txEl>
                                          </p:spTgt>
                                        </p:tgtEl>
                                        <p:attrNameLst>
                                          <p:attrName>style.visibility</p:attrName>
                                        </p:attrNameLst>
                                      </p:cBhvr>
                                      <p:to>
                                        <p:strVal val="visible"/>
                                      </p:to>
                                    </p:set>
                                    <p:animEffect transition="in" filter="fade">
                                      <p:cBhvr>
                                        <p:cTn id="10" dur="500"/>
                                        <p:tgtEl>
                                          <p:spTgt spid="4099">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099">
                                            <p:txEl>
                                              <p:pRg st="2" end="2"/>
                                            </p:txEl>
                                          </p:spTgt>
                                        </p:tgtEl>
                                        <p:attrNameLst>
                                          <p:attrName>style.visibility</p:attrName>
                                        </p:attrNameLst>
                                      </p:cBhvr>
                                      <p:to>
                                        <p:strVal val="visible"/>
                                      </p:to>
                                    </p:set>
                                    <p:animEffect transition="in" filter="fade">
                                      <p:cBhvr>
                                        <p:cTn id="13" dur="500"/>
                                        <p:tgtEl>
                                          <p:spTgt spid="4099">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099">
                                            <p:txEl>
                                              <p:pRg st="3" end="3"/>
                                            </p:txEl>
                                          </p:spTgt>
                                        </p:tgtEl>
                                        <p:attrNameLst>
                                          <p:attrName>style.visibility</p:attrName>
                                        </p:attrNameLst>
                                      </p:cBhvr>
                                      <p:to>
                                        <p:strVal val="visible"/>
                                      </p:to>
                                    </p:set>
                                    <p:animEffect transition="in" filter="fade">
                                      <p:cBhvr>
                                        <p:cTn id="16" dur="500"/>
                                        <p:tgtEl>
                                          <p:spTgt spid="40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altLang="zh-TW" dirty="0"/>
              <a:t>11.1.2 </a:t>
            </a:r>
            <a:r>
              <a:rPr lang="zh-TW" altLang="en-US" dirty="0"/>
              <a:t>成本之驅動力</a:t>
            </a:r>
          </a:p>
        </p:txBody>
      </p:sp>
      <p:sp>
        <p:nvSpPr>
          <p:cNvPr id="5123" name="Rectangle 3"/>
          <p:cNvSpPr>
            <a:spLocks noGrp="1" noChangeArrowheads="1"/>
          </p:cNvSpPr>
          <p:nvPr>
            <p:ph type="body" idx="1"/>
          </p:nvPr>
        </p:nvSpPr>
        <p:spPr/>
        <p:txBody>
          <a:bodyPr/>
          <a:lstStyle/>
          <a:p>
            <a:r>
              <a:rPr lang="zh-TW" altLang="en-US" dirty="0">
                <a:latin typeface="+mn-lt"/>
              </a:rPr>
              <a:t>成本驅動力表示由於企業面臨降低生產成本之壓力愈來愈高，因此必須追求全球營運規模與尋求全球最具成本優勢之資源</a:t>
            </a:r>
            <a:r>
              <a:rPr lang="zh-TW" altLang="en-US" dirty="0" smtClean="0">
                <a:latin typeface="+mn-lt"/>
              </a:rPr>
              <a:t>，而</a:t>
            </a:r>
            <a:r>
              <a:rPr lang="zh-TW" altLang="en-US" dirty="0">
                <a:latin typeface="+mn-lt"/>
              </a:rPr>
              <a:t>促使產業全球化，其包含下列因素：</a:t>
            </a:r>
          </a:p>
          <a:p>
            <a:pPr marL="742950" lvl="1" indent="-285750"/>
            <a:r>
              <a:rPr lang="zh-TW" altLang="en-US" dirty="0">
                <a:latin typeface="+mn-lt"/>
              </a:rPr>
              <a:t>全球規模與佈局導致成本下降</a:t>
            </a:r>
          </a:p>
          <a:p>
            <a:pPr marL="742950" lvl="1" indent="-285750"/>
            <a:r>
              <a:rPr lang="zh-TW" altLang="en-US" dirty="0">
                <a:latin typeface="+mn-lt"/>
              </a:rPr>
              <a:t>全球採購與外包策略提升營運效率</a:t>
            </a:r>
          </a:p>
          <a:p>
            <a:pPr marL="742950" lvl="1" indent="-285750"/>
            <a:r>
              <a:rPr lang="zh-TW" altLang="en-US" dirty="0">
                <a:latin typeface="+mn-lt"/>
              </a:rPr>
              <a:t>利用各國生產與營運成本之差異</a:t>
            </a:r>
          </a:p>
          <a:p>
            <a:pPr marL="742950" lvl="1" indent="-285750"/>
            <a:r>
              <a:rPr lang="zh-TW" altLang="en-US" dirty="0">
                <a:latin typeface="+mn-lt"/>
              </a:rPr>
              <a:t>技術發展的特性</a:t>
            </a:r>
          </a:p>
        </p:txBody>
      </p:sp>
      <p:graphicFrame>
        <p:nvGraphicFramePr>
          <p:cNvPr id="5" name="資料庫圖表 4"/>
          <p:cNvGraphicFramePr/>
          <p:nvPr>
            <p:extLst>
              <p:ext uri="{D42A27DB-BD31-4B8C-83A1-F6EECF244321}">
                <p14:modId xmlns:p14="http://schemas.microsoft.com/office/powerpoint/2010/main" val="2237395844"/>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fade">
                                      <p:cBhvr>
                                        <p:cTn id="7" dur="500"/>
                                        <p:tgtEl>
                                          <p:spTgt spid="512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3">
                                            <p:txEl>
                                              <p:pRg st="1" end="1"/>
                                            </p:txEl>
                                          </p:spTgt>
                                        </p:tgtEl>
                                        <p:attrNameLst>
                                          <p:attrName>style.visibility</p:attrName>
                                        </p:attrNameLst>
                                      </p:cBhvr>
                                      <p:to>
                                        <p:strVal val="visible"/>
                                      </p:to>
                                    </p:set>
                                    <p:animEffect transition="in" filter="fade">
                                      <p:cBhvr>
                                        <p:cTn id="10" dur="500"/>
                                        <p:tgtEl>
                                          <p:spTgt spid="512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123">
                                            <p:txEl>
                                              <p:pRg st="2" end="2"/>
                                            </p:txEl>
                                          </p:spTgt>
                                        </p:tgtEl>
                                        <p:attrNameLst>
                                          <p:attrName>style.visibility</p:attrName>
                                        </p:attrNameLst>
                                      </p:cBhvr>
                                      <p:to>
                                        <p:strVal val="visible"/>
                                      </p:to>
                                    </p:set>
                                    <p:animEffect transition="in" filter="fade">
                                      <p:cBhvr>
                                        <p:cTn id="13" dur="500"/>
                                        <p:tgtEl>
                                          <p:spTgt spid="512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123">
                                            <p:txEl>
                                              <p:pRg st="3" end="3"/>
                                            </p:txEl>
                                          </p:spTgt>
                                        </p:tgtEl>
                                        <p:attrNameLst>
                                          <p:attrName>style.visibility</p:attrName>
                                        </p:attrNameLst>
                                      </p:cBhvr>
                                      <p:to>
                                        <p:strVal val="visible"/>
                                      </p:to>
                                    </p:set>
                                    <p:animEffect transition="in" filter="fade">
                                      <p:cBhvr>
                                        <p:cTn id="16" dur="500"/>
                                        <p:tgtEl>
                                          <p:spTgt spid="512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123">
                                            <p:txEl>
                                              <p:pRg st="4" end="4"/>
                                            </p:txEl>
                                          </p:spTgt>
                                        </p:tgtEl>
                                        <p:attrNameLst>
                                          <p:attrName>style.visibility</p:attrName>
                                        </p:attrNameLst>
                                      </p:cBhvr>
                                      <p:to>
                                        <p:strVal val="visible"/>
                                      </p:to>
                                    </p:set>
                                    <p:animEffect transition="in" filter="fade">
                                      <p:cBhvr>
                                        <p:cTn id="19" dur="500"/>
                                        <p:tgtEl>
                                          <p:spTgt spid="51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zh-TW"/>
              <a:t>11.1.3 </a:t>
            </a:r>
            <a:r>
              <a:rPr lang="zh-TW" altLang="en-US"/>
              <a:t>政府之驅動力</a:t>
            </a:r>
          </a:p>
        </p:txBody>
      </p:sp>
      <p:sp>
        <p:nvSpPr>
          <p:cNvPr id="6147" name="Rectangle 3"/>
          <p:cNvSpPr>
            <a:spLocks noGrp="1" noChangeArrowheads="1"/>
          </p:cNvSpPr>
          <p:nvPr>
            <p:ph type="body" idx="1"/>
          </p:nvPr>
        </p:nvSpPr>
        <p:spPr/>
        <p:txBody>
          <a:bodyPr/>
          <a:lstStyle/>
          <a:p>
            <a:r>
              <a:rPr lang="zh-TW" altLang="en-US" dirty="0">
                <a:latin typeface="+mn-lt"/>
              </a:rPr>
              <a:t>政府驅動力包含下列因素：</a:t>
            </a:r>
          </a:p>
          <a:p>
            <a:pPr marL="742950" lvl="1" indent="-285750"/>
            <a:r>
              <a:rPr lang="zh-TW" altLang="en-US" dirty="0">
                <a:latin typeface="+mn-lt"/>
              </a:rPr>
              <a:t>自由化的貿易政策</a:t>
            </a:r>
          </a:p>
          <a:p>
            <a:pPr marL="742950" lvl="1" indent="-285750"/>
            <a:r>
              <a:rPr lang="zh-TW" altLang="en-US" dirty="0">
                <a:latin typeface="+mn-lt"/>
              </a:rPr>
              <a:t>相容的標準</a:t>
            </a:r>
          </a:p>
          <a:p>
            <a:pPr marL="742950" lvl="1" indent="-285750"/>
            <a:r>
              <a:rPr lang="zh-TW" altLang="en-US" dirty="0">
                <a:latin typeface="+mn-lt"/>
              </a:rPr>
              <a:t>政府介入經濟活動</a:t>
            </a:r>
          </a:p>
          <a:p>
            <a:pPr marL="742950" lvl="1" indent="-285750"/>
            <a:r>
              <a:rPr lang="zh-TW" altLang="en-US" dirty="0">
                <a:latin typeface="+mn-lt"/>
              </a:rPr>
              <a:t>地主國政府對企業跨國佈局之規範</a:t>
            </a:r>
          </a:p>
        </p:txBody>
      </p:sp>
      <p:pic>
        <p:nvPicPr>
          <p:cNvPr id="1026" name="Picture 2" descr="C:\Users\NO38\Desktop\書籍\人力資源管理\小圖\b_1254642260960.jpg"/>
          <p:cNvPicPr>
            <a:picLocks noChangeAspect="1" noChangeArrowheads="1"/>
          </p:cNvPicPr>
          <p:nvPr/>
        </p:nvPicPr>
        <p:blipFill rotWithShape="1">
          <a:blip r:embed="rId2">
            <a:extLst>
              <a:ext uri="{28A0092B-C50C-407E-A947-70E740481C1C}">
                <a14:useLocalDpi xmlns:a14="http://schemas.microsoft.com/office/drawing/2010/main" val="0"/>
              </a:ext>
            </a:extLst>
          </a:blip>
          <a:srcRect l="19603" t="5077" r="6467" b="6060"/>
          <a:stretch/>
        </p:blipFill>
        <p:spPr bwMode="auto">
          <a:xfrm>
            <a:off x="6768548" y="4270513"/>
            <a:ext cx="1946412" cy="233569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2237395844"/>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500"/>
                                        <p:tgtEl>
                                          <p:spTgt spid="614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147">
                                            <p:txEl>
                                              <p:pRg st="1" end="1"/>
                                            </p:txEl>
                                          </p:spTgt>
                                        </p:tgtEl>
                                        <p:attrNameLst>
                                          <p:attrName>style.visibility</p:attrName>
                                        </p:attrNameLst>
                                      </p:cBhvr>
                                      <p:to>
                                        <p:strVal val="visible"/>
                                      </p:to>
                                    </p:set>
                                    <p:animEffect transition="in" filter="fade">
                                      <p:cBhvr>
                                        <p:cTn id="10" dur="500"/>
                                        <p:tgtEl>
                                          <p:spTgt spid="6147">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147">
                                            <p:txEl>
                                              <p:pRg st="2" end="2"/>
                                            </p:txEl>
                                          </p:spTgt>
                                        </p:tgtEl>
                                        <p:attrNameLst>
                                          <p:attrName>style.visibility</p:attrName>
                                        </p:attrNameLst>
                                      </p:cBhvr>
                                      <p:to>
                                        <p:strVal val="visible"/>
                                      </p:to>
                                    </p:set>
                                    <p:animEffect transition="in" filter="fade">
                                      <p:cBhvr>
                                        <p:cTn id="13" dur="500"/>
                                        <p:tgtEl>
                                          <p:spTgt spid="6147">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147">
                                            <p:txEl>
                                              <p:pRg st="3" end="3"/>
                                            </p:txEl>
                                          </p:spTgt>
                                        </p:tgtEl>
                                        <p:attrNameLst>
                                          <p:attrName>style.visibility</p:attrName>
                                        </p:attrNameLst>
                                      </p:cBhvr>
                                      <p:to>
                                        <p:strVal val="visible"/>
                                      </p:to>
                                    </p:set>
                                    <p:animEffect transition="in" filter="fade">
                                      <p:cBhvr>
                                        <p:cTn id="16" dur="500"/>
                                        <p:tgtEl>
                                          <p:spTgt spid="6147">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147">
                                            <p:txEl>
                                              <p:pRg st="4" end="4"/>
                                            </p:txEl>
                                          </p:spTgt>
                                        </p:tgtEl>
                                        <p:attrNameLst>
                                          <p:attrName>style.visibility</p:attrName>
                                        </p:attrNameLst>
                                      </p:cBhvr>
                                      <p:to>
                                        <p:strVal val="visible"/>
                                      </p:to>
                                    </p:set>
                                    <p:animEffect transition="in" filter="fade">
                                      <p:cBhvr>
                                        <p:cTn id="19" dur="500"/>
                                        <p:tgtEl>
                                          <p:spTgt spid="61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zh-TW"/>
              <a:t>11.1.4 </a:t>
            </a:r>
            <a:r>
              <a:rPr lang="zh-TW" altLang="en-US"/>
              <a:t>競爭之驅動力</a:t>
            </a:r>
          </a:p>
        </p:txBody>
      </p:sp>
      <p:sp>
        <p:nvSpPr>
          <p:cNvPr id="7171" name="Rectangle 3"/>
          <p:cNvSpPr>
            <a:spLocks noGrp="1" noChangeArrowheads="1"/>
          </p:cNvSpPr>
          <p:nvPr>
            <p:ph type="body" idx="1"/>
          </p:nvPr>
        </p:nvSpPr>
        <p:spPr>
          <a:xfrm>
            <a:off x="457200" y="1602000"/>
            <a:ext cx="8229600" cy="4525962"/>
          </a:xfrm>
        </p:spPr>
        <p:txBody>
          <a:bodyPr/>
          <a:lstStyle/>
          <a:p>
            <a:r>
              <a:rPr lang="zh-TW" altLang="en-US" dirty="0">
                <a:latin typeface="+mn-lt"/>
              </a:rPr>
              <a:t>競爭驅動力包含下列因素：</a:t>
            </a:r>
          </a:p>
          <a:p>
            <a:pPr marL="742950" lvl="1" indent="-285750"/>
            <a:r>
              <a:rPr lang="zh-TW" altLang="en-US" dirty="0">
                <a:latin typeface="+mn-lt"/>
              </a:rPr>
              <a:t>來自於全球各地的競爭者</a:t>
            </a:r>
          </a:p>
          <a:p>
            <a:pPr marL="742950" lvl="1" indent="-285750"/>
            <a:r>
              <a:rPr lang="zh-TW" altLang="en-US" dirty="0">
                <a:latin typeface="+mn-lt"/>
              </a:rPr>
              <a:t>跨國競爭佈局的連動性</a:t>
            </a:r>
          </a:p>
          <a:p>
            <a:pPr marL="742950" lvl="1" indent="-285750"/>
            <a:r>
              <a:rPr lang="zh-TW" altLang="en-US" dirty="0">
                <a:latin typeface="+mn-lt"/>
              </a:rPr>
              <a:t>全球化的競爭者</a:t>
            </a:r>
          </a:p>
        </p:txBody>
      </p:sp>
      <p:pic>
        <p:nvPicPr>
          <p:cNvPr id="2050" name="Picture 2" descr="C:\Users\NO38\Desktop\書籍\投影片\MA421投影片(教學版)\圖\20130123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3962400"/>
            <a:ext cx="3802062" cy="2484014"/>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2237395844"/>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fade">
                                      <p:cBhvr>
                                        <p:cTn id="7" dur="500"/>
                                        <p:tgtEl>
                                          <p:spTgt spid="7171">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171">
                                            <p:txEl>
                                              <p:pRg st="1" end="1"/>
                                            </p:txEl>
                                          </p:spTgt>
                                        </p:tgtEl>
                                        <p:attrNameLst>
                                          <p:attrName>style.visibility</p:attrName>
                                        </p:attrNameLst>
                                      </p:cBhvr>
                                      <p:to>
                                        <p:strVal val="visible"/>
                                      </p:to>
                                    </p:set>
                                    <p:animEffect transition="in" filter="fade">
                                      <p:cBhvr>
                                        <p:cTn id="10" dur="500"/>
                                        <p:tgtEl>
                                          <p:spTgt spid="7171">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171">
                                            <p:txEl>
                                              <p:pRg st="2" end="2"/>
                                            </p:txEl>
                                          </p:spTgt>
                                        </p:tgtEl>
                                        <p:attrNameLst>
                                          <p:attrName>style.visibility</p:attrName>
                                        </p:attrNameLst>
                                      </p:cBhvr>
                                      <p:to>
                                        <p:strVal val="visible"/>
                                      </p:to>
                                    </p:set>
                                    <p:animEffect transition="in" filter="fade">
                                      <p:cBhvr>
                                        <p:cTn id="13" dur="500"/>
                                        <p:tgtEl>
                                          <p:spTgt spid="7171">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171">
                                            <p:txEl>
                                              <p:pRg st="3" end="3"/>
                                            </p:txEl>
                                          </p:spTgt>
                                        </p:tgtEl>
                                        <p:attrNameLst>
                                          <p:attrName>style.visibility</p:attrName>
                                        </p:attrNameLst>
                                      </p:cBhvr>
                                      <p:to>
                                        <p:strVal val="visible"/>
                                      </p:to>
                                    </p:set>
                                    <p:animEffect transition="in" filter="fade">
                                      <p:cBhvr>
                                        <p:cTn id="16" dur="500"/>
                                        <p:tgtEl>
                                          <p:spTgt spid="717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zh-TW"/>
              <a:t>11.1.5 </a:t>
            </a:r>
            <a:r>
              <a:rPr lang="zh-TW" altLang="en-US"/>
              <a:t>媒體與網路之驅動力</a:t>
            </a:r>
          </a:p>
        </p:txBody>
      </p:sp>
      <p:sp>
        <p:nvSpPr>
          <p:cNvPr id="8195" name="Rectangle 3"/>
          <p:cNvSpPr>
            <a:spLocks noGrp="1" noChangeArrowheads="1"/>
          </p:cNvSpPr>
          <p:nvPr>
            <p:ph type="body" idx="1"/>
          </p:nvPr>
        </p:nvSpPr>
        <p:spPr>
          <a:xfrm>
            <a:off x="457200" y="1602000"/>
            <a:ext cx="8229600" cy="4525962"/>
          </a:xfrm>
        </p:spPr>
        <p:txBody>
          <a:bodyPr/>
          <a:lstStyle/>
          <a:p>
            <a:r>
              <a:rPr lang="zh-TW" altLang="en-US" dirty="0">
                <a:latin typeface="+mn-lt"/>
              </a:rPr>
              <a:t>媒體與網際網路的影響是無遠弗屆的，其對產業全球化之影響是經由下列之途徑：</a:t>
            </a:r>
          </a:p>
          <a:p>
            <a:pPr marL="742950" lvl="1" indent="-285750"/>
            <a:r>
              <a:rPr lang="zh-TW" altLang="en-US" dirty="0">
                <a:latin typeface="+mn-lt"/>
              </a:rPr>
              <a:t>國際媒體與網際網路加快訊息的傳播</a:t>
            </a:r>
          </a:p>
          <a:p>
            <a:pPr marL="742950" lvl="1" indent="-285750"/>
            <a:r>
              <a:rPr lang="zh-TW" altLang="en-US" dirty="0">
                <a:latin typeface="+mn-lt"/>
              </a:rPr>
              <a:t>網路成為意見交流與整合的平台</a:t>
            </a:r>
          </a:p>
        </p:txBody>
      </p:sp>
      <p:pic>
        <p:nvPicPr>
          <p:cNvPr id="1026" name="Picture 2" descr="C:\Users\NO38\Desktop\書籍\投影片\MA421投影片(教學版)\圖\林瑋網路行銷策略站-影音行銷.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838" y="3810000"/>
            <a:ext cx="3382962" cy="2706370"/>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2237395844"/>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fade">
                                      <p:cBhvr>
                                        <p:cTn id="7" dur="500"/>
                                        <p:tgtEl>
                                          <p:spTgt spid="819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195">
                                            <p:txEl>
                                              <p:pRg st="1" end="1"/>
                                            </p:txEl>
                                          </p:spTgt>
                                        </p:tgtEl>
                                        <p:attrNameLst>
                                          <p:attrName>style.visibility</p:attrName>
                                        </p:attrNameLst>
                                      </p:cBhvr>
                                      <p:to>
                                        <p:strVal val="visible"/>
                                      </p:to>
                                    </p:set>
                                    <p:animEffect transition="in" filter="fade">
                                      <p:cBhvr>
                                        <p:cTn id="10" dur="500"/>
                                        <p:tgtEl>
                                          <p:spTgt spid="8195">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195">
                                            <p:txEl>
                                              <p:pRg st="2" end="2"/>
                                            </p:txEl>
                                          </p:spTgt>
                                        </p:tgtEl>
                                        <p:attrNameLst>
                                          <p:attrName>style.visibility</p:attrName>
                                        </p:attrNameLst>
                                      </p:cBhvr>
                                      <p:to>
                                        <p:strVal val="visible"/>
                                      </p:to>
                                    </p:set>
                                    <p:animEffect transition="in" filter="fade">
                                      <p:cBhvr>
                                        <p:cTn id="13" dur="500"/>
                                        <p:tgtEl>
                                          <p:spTgt spid="81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52400" y="274638"/>
            <a:ext cx="8229600" cy="1143000"/>
          </a:xfrm>
        </p:spPr>
        <p:txBody>
          <a:bodyPr/>
          <a:lstStyle/>
          <a:p>
            <a:r>
              <a:rPr lang="en-US" altLang="zh-TW" dirty="0"/>
              <a:t>11.2 </a:t>
            </a:r>
            <a:r>
              <a:rPr lang="zh-TW" altLang="en-US" dirty="0"/>
              <a:t>企業國際化之動機與利益</a:t>
            </a:r>
          </a:p>
        </p:txBody>
      </p:sp>
      <p:sp>
        <p:nvSpPr>
          <p:cNvPr id="9219" name="Rectangle 3"/>
          <p:cNvSpPr>
            <a:spLocks noGrp="1" noChangeArrowheads="1"/>
          </p:cNvSpPr>
          <p:nvPr>
            <p:ph type="body" idx="1"/>
          </p:nvPr>
        </p:nvSpPr>
        <p:spPr/>
        <p:txBody>
          <a:bodyPr/>
          <a:lstStyle/>
          <a:p>
            <a:r>
              <a:rPr lang="zh-TW" altLang="en-US" dirty="0">
                <a:latin typeface="+mn-lt"/>
              </a:rPr>
              <a:t>企業進行國際化策略與佈局通常具有下列之動機以及利益，如圖</a:t>
            </a:r>
            <a:r>
              <a:rPr lang="en-US" altLang="zh-TW" dirty="0">
                <a:latin typeface="+mn-lt"/>
              </a:rPr>
              <a:t>11-2</a:t>
            </a:r>
            <a:r>
              <a:rPr lang="zh-TW" altLang="en-US" dirty="0" smtClean="0">
                <a:latin typeface="+mn-lt"/>
              </a:rPr>
              <a:t>所示。</a:t>
            </a:r>
            <a:endParaRPr lang="zh-TW" altLang="en-US" dirty="0">
              <a:latin typeface="+mn-lt"/>
            </a:endParaRPr>
          </a:p>
          <a:p>
            <a:endParaRPr lang="en-US" altLang="zh-TW" dirty="0"/>
          </a:p>
        </p:txBody>
      </p:sp>
      <p:pic>
        <p:nvPicPr>
          <p:cNvPr id="9220" name="Picture 4" descr="圖11-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2778456"/>
            <a:ext cx="6553200" cy="36893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資料庫圖表 6"/>
          <p:cNvGraphicFramePr/>
          <p:nvPr>
            <p:extLst>
              <p:ext uri="{D42A27DB-BD31-4B8C-83A1-F6EECF244321}">
                <p14:modId xmlns:p14="http://schemas.microsoft.com/office/powerpoint/2010/main" val="717891559"/>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500"/>
                                        <p:tgtEl>
                                          <p:spTgt spid="9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220"/>
                                        </p:tgtEl>
                                        <p:attrNameLst>
                                          <p:attrName>style.visibility</p:attrName>
                                        </p:attrNameLst>
                                      </p:cBhvr>
                                      <p:to>
                                        <p:strVal val="visible"/>
                                      </p:to>
                                    </p:set>
                                    <p:anim calcmode="lin" valueType="num">
                                      <p:cBhvr additive="base">
                                        <p:cTn id="12" dur="500" fill="hold"/>
                                        <p:tgtEl>
                                          <p:spTgt spid="9220"/>
                                        </p:tgtEl>
                                        <p:attrNameLst>
                                          <p:attrName>ppt_x</p:attrName>
                                        </p:attrNameLst>
                                      </p:cBhvr>
                                      <p:tavLst>
                                        <p:tav tm="0">
                                          <p:val>
                                            <p:strVal val="#ppt_x"/>
                                          </p:val>
                                        </p:tav>
                                        <p:tav tm="100000">
                                          <p:val>
                                            <p:strVal val="#ppt_x"/>
                                          </p:val>
                                        </p:tav>
                                      </p:tavLst>
                                    </p:anim>
                                    <p:anim calcmode="lin" valueType="num">
                                      <p:cBhvr additive="base">
                                        <p:cTn id="13"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642386"/>
            <a:ext cx="9144000" cy="1143000"/>
          </a:xfrm>
        </p:spPr>
        <p:txBody>
          <a:bodyPr/>
          <a:lstStyle/>
          <a:p>
            <a:r>
              <a:rPr lang="en-US" altLang="zh-TW" dirty="0"/>
              <a:t>11.2.1 </a:t>
            </a:r>
            <a:r>
              <a:rPr lang="zh-TW" altLang="en-US" dirty="0"/>
              <a:t>學習與獲取企業營運</a:t>
            </a:r>
            <a:br>
              <a:rPr lang="zh-TW" altLang="en-US" dirty="0"/>
            </a:br>
            <a:r>
              <a:rPr lang="zh-TW" altLang="en-US" dirty="0"/>
              <a:t>所需之資源</a:t>
            </a:r>
          </a:p>
        </p:txBody>
      </p:sp>
      <p:sp>
        <p:nvSpPr>
          <p:cNvPr id="10243" name="Rectangle 3"/>
          <p:cNvSpPr>
            <a:spLocks noGrp="1" noChangeArrowheads="1"/>
          </p:cNvSpPr>
          <p:nvPr>
            <p:ph type="body" idx="1"/>
          </p:nvPr>
        </p:nvSpPr>
        <p:spPr>
          <a:xfrm>
            <a:off x="457200" y="2013986"/>
            <a:ext cx="8229600" cy="4525962"/>
          </a:xfrm>
        </p:spPr>
        <p:txBody>
          <a:bodyPr/>
          <a:lstStyle/>
          <a:p>
            <a:r>
              <a:rPr lang="zh-TW" altLang="en-US" dirty="0">
                <a:latin typeface="+mn-lt"/>
              </a:rPr>
              <a:t>具低成本比較利益之</a:t>
            </a:r>
            <a:r>
              <a:rPr lang="zh-TW" altLang="en-US" dirty="0" smtClean="0">
                <a:latin typeface="+mn-lt"/>
              </a:rPr>
              <a:t>資源：許多</a:t>
            </a:r>
            <a:r>
              <a:rPr lang="zh-TW" altLang="en-US" dirty="0">
                <a:latin typeface="+mn-lt"/>
              </a:rPr>
              <a:t>企業進行國際化最根本的目的在於降低營運</a:t>
            </a:r>
            <a:r>
              <a:rPr lang="zh-TW" altLang="en-US" dirty="0" smtClean="0">
                <a:latin typeface="+mn-lt"/>
              </a:rPr>
              <a:t>成本</a:t>
            </a:r>
            <a:r>
              <a:rPr lang="zh-TW" altLang="en-US" dirty="0"/>
              <a:t>。</a:t>
            </a:r>
            <a:endParaRPr lang="zh-TW" altLang="en-US" dirty="0">
              <a:latin typeface="+mn-lt"/>
            </a:endParaRPr>
          </a:p>
          <a:p>
            <a:r>
              <a:rPr lang="zh-TW" altLang="en-US" dirty="0">
                <a:latin typeface="+mn-lt"/>
              </a:rPr>
              <a:t>高層次優勢之策略性資源：近年來由於企業的競爭邁向技術密集、知識密集的時代，因此企業皆積極獲取國外各區位高層次優勢之</a:t>
            </a:r>
            <a:r>
              <a:rPr lang="zh-TW" altLang="en-US" dirty="0" smtClean="0">
                <a:latin typeface="+mn-lt"/>
              </a:rPr>
              <a:t>資源</a:t>
            </a:r>
            <a:r>
              <a:rPr lang="zh-TW" altLang="en-US" dirty="0"/>
              <a:t>。</a:t>
            </a:r>
            <a:endParaRPr lang="zh-TW" altLang="en-US" dirty="0">
              <a:latin typeface="+mn-lt"/>
            </a:endParaRPr>
          </a:p>
        </p:txBody>
      </p:sp>
      <p:pic>
        <p:nvPicPr>
          <p:cNvPr id="2050" name="Picture 2" descr="C:\Users\NO38\Desktop\書籍\投影片\MA421投影片(教學版)\圖\CompetitiveAdvanta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4548" y="4800600"/>
            <a:ext cx="3096419" cy="1688956"/>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1874597171"/>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fade">
                                      <p:cBhvr>
                                        <p:cTn id="12" dur="500"/>
                                        <p:tgtEl>
                                          <p:spTgt spid="1024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ltLang="zh-TW" dirty="0"/>
              <a:t>11.2.2 </a:t>
            </a:r>
            <a:r>
              <a:rPr lang="zh-TW" altLang="en-US" dirty="0"/>
              <a:t>尋求廣大國外市場</a:t>
            </a:r>
          </a:p>
        </p:txBody>
      </p:sp>
      <p:sp>
        <p:nvSpPr>
          <p:cNvPr id="11267" name="Rectangle 3"/>
          <p:cNvSpPr>
            <a:spLocks noGrp="1" noChangeArrowheads="1"/>
          </p:cNvSpPr>
          <p:nvPr>
            <p:ph type="body" idx="1"/>
          </p:nvPr>
        </p:nvSpPr>
        <p:spPr>
          <a:xfrm>
            <a:off x="457200" y="1600200"/>
            <a:ext cx="8001000" cy="4525963"/>
          </a:xfrm>
        </p:spPr>
        <p:txBody>
          <a:bodyPr/>
          <a:lstStyle/>
          <a:p>
            <a:r>
              <a:rPr lang="zh-TW" altLang="en-US" dirty="0">
                <a:latin typeface="+mn-lt"/>
              </a:rPr>
              <a:t>本國市場飽和或投資誘因不足：市場</a:t>
            </a:r>
            <a:r>
              <a:rPr lang="zh-TW" altLang="en-US" dirty="0" smtClean="0">
                <a:latin typeface="+mn-lt"/>
              </a:rPr>
              <a:t>狹小</a:t>
            </a:r>
            <a:r>
              <a:rPr lang="zh-TW" altLang="en-US" dirty="0"/>
              <a:t>。</a:t>
            </a:r>
            <a:endParaRPr lang="zh-TW" altLang="en-US" dirty="0">
              <a:latin typeface="+mn-lt"/>
            </a:endParaRPr>
          </a:p>
          <a:p>
            <a:r>
              <a:rPr lang="zh-TW" altLang="en-US" dirty="0">
                <a:latin typeface="+mn-lt"/>
              </a:rPr>
              <a:t>外國市場之規模與成長潛力：企業積極地進軍國際市場，特別是大規模與高成長潛力之市場。例如美國、歐盟與金磚</a:t>
            </a:r>
            <a:r>
              <a:rPr lang="zh-TW" altLang="en-US" dirty="0" smtClean="0">
                <a:latin typeface="+mn-lt"/>
              </a:rPr>
              <a:t>四國</a:t>
            </a:r>
            <a:r>
              <a:rPr lang="zh-TW" altLang="en-US" dirty="0"/>
              <a:t>。</a:t>
            </a:r>
            <a:endParaRPr lang="zh-TW" altLang="en-US" dirty="0">
              <a:latin typeface="+mn-lt"/>
            </a:endParaRPr>
          </a:p>
        </p:txBody>
      </p:sp>
      <p:pic>
        <p:nvPicPr>
          <p:cNvPr id="3074" name="Picture 2" descr="C:\Users\NO38\Desktop\書籍\投影片\MA421投影片(教學版)\圖\1940681170687854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4" y="4441030"/>
            <a:ext cx="2816226" cy="2112169"/>
          </a:xfrm>
          <a:prstGeom prst="rect">
            <a:avLst/>
          </a:prstGeom>
          <a:noFill/>
          <a:effectLst>
            <a:softEdge rad="12700"/>
          </a:effectLst>
          <a:extLst>
            <a:ext uri="{909E8E84-426E-40DD-AFC4-6F175D3DCCD1}">
              <a14:hiddenFill xmlns:a14="http://schemas.microsoft.com/office/drawing/2010/main">
                <a:solidFill>
                  <a:srgbClr val="FFFFFF"/>
                </a:solidFill>
              </a14:hiddenFill>
            </a:ext>
          </a:extLst>
        </p:spPr>
      </p:pic>
      <p:graphicFrame>
        <p:nvGraphicFramePr>
          <p:cNvPr id="7" name="資料庫圖表 6"/>
          <p:cNvGraphicFramePr/>
          <p:nvPr>
            <p:extLst>
              <p:ext uri="{D42A27DB-BD31-4B8C-83A1-F6EECF244321}">
                <p14:modId xmlns:p14="http://schemas.microsoft.com/office/powerpoint/2010/main" val="1874597171"/>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fade">
                                      <p:cBhvr>
                                        <p:cTn id="7" dur="500"/>
                                        <p:tgtEl>
                                          <p:spTgt spid="112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267">
                                            <p:txEl>
                                              <p:pRg st="1" end="1"/>
                                            </p:txEl>
                                          </p:spTgt>
                                        </p:tgtEl>
                                        <p:attrNameLst>
                                          <p:attrName>style.visibility</p:attrName>
                                        </p:attrNameLst>
                                      </p:cBhvr>
                                      <p:to>
                                        <p:strVal val="visible"/>
                                      </p:to>
                                    </p:set>
                                    <p:animEffect transition="in" filter="fade">
                                      <p:cBhvr>
                                        <p:cTn id="12" dur="500"/>
                                        <p:tgtEl>
                                          <p:spTgt spid="112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0" y="642386"/>
            <a:ext cx="8229600" cy="1143000"/>
          </a:xfrm>
        </p:spPr>
        <p:txBody>
          <a:bodyPr/>
          <a:lstStyle/>
          <a:p>
            <a:r>
              <a:rPr lang="en-US" altLang="zh-TW" dirty="0"/>
              <a:t>11.2.3 </a:t>
            </a:r>
            <a:r>
              <a:rPr lang="zh-TW" altLang="en-US" dirty="0"/>
              <a:t>擴大營運規模</a:t>
            </a:r>
            <a:r>
              <a:rPr lang="zh-TW" altLang="en-US" dirty="0" smtClean="0"/>
              <a:t>取得</a:t>
            </a:r>
            <a:r>
              <a:rPr lang="en-US" altLang="zh-TW" dirty="0" smtClean="0"/>
              <a:t/>
            </a:r>
            <a:br>
              <a:rPr lang="en-US" altLang="zh-TW" dirty="0" smtClean="0"/>
            </a:br>
            <a:r>
              <a:rPr lang="zh-TW" altLang="en-US" dirty="0" smtClean="0"/>
              <a:t>競爭</a:t>
            </a:r>
            <a:r>
              <a:rPr lang="zh-TW" altLang="en-US" dirty="0"/>
              <a:t>優勢</a:t>
            </a:r>
          </a:p>
        </p:txBody>
      </p:sp>
      <p:sp>
        <p:nvSpPr>
          <p:cNvPr id="12291" name="Rectangle 3"/>
          <p:cNvSpPr>
            <a:spLocks noGrp="1" noChangeArrowheads="1"/>
          </p:cNvSpPr>
          <p:nvPr>
            <p:ph type="body" idx="1"/>
          </p:nvPr>
        </p:nvSpPr>
        <p:spPr>
          <a:xfrm>
            <a:off x="457200" y="2013986"/>
            <a:ext cx="8229600" cy="4525962"/>
          </a:xfrm>
        </p:spPr>
        <p:txBody>
          <a:bodyPr/>
          <a:lstStyle/>
          <a:p>
            <a:r>
              <a:rPr lang="zh-TW" altLang="en-US" dirty="0">
                <a:latin typeface="+mn-lt"/>
              </a:rPr>
              <a:t>例如提升規模經濟、範疇經濟、增加在產業內各種談判與議價能力、提升對於政府之影響力等。</a:t>
            </a:r>
          </a:p>
          <a:p>
            <a:r>
              <a:rPr lang="zh-TW" altLang="en-US" dirty="0">
                <a:latin typeface="+mn-lt"/>
              </a:rPr>
              <a:t>當企業進行國際佈局，以全球規模作為營運基礎時，</a:t>
            </a:r>
            <a:r>
              <a:rPr lang="zh-TW" altLang="en-US" dirty="0" smtClean="0">
                <a:latin typeface="+mn-lt"/>
              </a:rPr>
              <a:t>上述的利益</a:t>
            </a:r>
            <a:r>
              <a:rPr lang="zh-TW" altLang="en-US" dirty="0">
                <a:latin typeface="+mn-lt"/>
              </a:rPr>
              <a:t>會高於只在少數地區營運之企業。 </a:t>
            </a:r>
          </a:p>
        </p:txBody>
      </p:sp>
      <p:pic>
        <p:nvPicPr>
          <p:cNvPr id="4098" name="Picture 2" descr="C:\Users\NO38\Desktop\書籍\人力資源管理\小圖\HumanResourcesHeader800.jpg"/>
          <p:cNvPicPr>
            <a:picLocks noChangeAspect="1" noChangeArrowheads="1"/>
          </p:cNvPicPr>
          <p:nvPr/>
        </p:nvPicPr>
        <p:blipFill rotWithShape="1">
          <a:blip r:embed="rId2">
            <a:extLst>
              <a:ext uri="{28A0092B-C50C-407E-A947-70E740481C1C}">
                <a14:useLocalDpi xmlns:a14="http://schemas.microsoft.com/office/drawing/2010/main" val="0"/>
              </a:ext>
            </a:extLst>
          </a:blip>
          <a:srcRect l="3912" r="5654" b="8842"/>
          <a:stretch/>
        </p:blipFill>
        <p:spPr bwMode="auto">
          <a:xfrm>
            <a:off x="4241283" y="4675496"/>
            <a:ext cx="3988317" cy="180908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1874597171"/>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fade">
                                      <p:cBhvr>
                                        <p:cTn id="7" dur="500"/>
                                        <p:tgtEl>
                                          <p:spTgt spid="122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fade">
                                      <p:cBhvr>
                                        <p:cTn id="12" dur="500"/>
                                        <p:tgtEl>
                                          <p:spTgt spid="122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2400" y="274638"/>
            <a:ext cx="8229600" cy="1143000"/>
          </a:xfrm>
        </p:spPr>
        <p:txBody>
          <a:bodyPr/>
          <a:lstStyle/>
          <a:p>
            <a:r>
              <a:rPr lang="en-US" altLang="zh-TW"/>
              <a:t>11.2.4 </a:t>
            </a:r>
            <a:r>
              <a:rPr lang="zh-TW" altLang="en-US"/>
              <a:t>追隨客戶之國際化佈局</a:t>
            </a:r>
          </a:p>
        </p:txBody>
      </p:sp>
      <p:sp>
        <p:nvSpPr>
          <p:cNvPr id="13315" name="Rectangle 3"/>
          <p:cNvSpPr>
            <a:spLocks noGrp="1" noChangeArrowheads="1"/>
          </p:cNvSpPr>
          <p:nvPr>
            <p:ph type="body" idx="1"/>
          </p:nvPr>
        </p:nvSpPr>
        <p:spPr>
          <a:xfrm>
            <a:off x="457200" y="1602000"/>
            <a:ext cx="8229600" cy="4525962"/>
          </a:xfrm>
        </p:spPr>
        <p:txBody>
          <a:bodyPr/>
          <a:lstStyle/>
          <a:p>
            <a:r>
              <a:rPr lang="zh-TW" altLang="en-US" dirty="0">
                <a:latin typeface="+mn-lt"/>
              </a:rPr>
              <a:t>當客戶進行國際市場佈局時，企業為了要繼續維持供應關係，必須跟隨客戶進行國際市場</a:t>
            </a:r>
            <a:r>
              <a:rPr lang="zh-TW" altLang="en-US" dirty="0" smtClean="0">
                <a:latin typeface="+mn-lt"/>
              </a:rPr>
              <a:t>佈局。</a:t>
            </a:r>
            <a:endParaRPr lang="zh-TW" altLang="en-US" dirty="0">
              <a:latin typeface="+mn-lt"/>
            </a:endParaRPr>
          </a:p>
        </p:txBody>
      </p:sp>
      <p:pic>
        <p:nvPicPr>
          <p:cNvPr id="5122" name="Picture 2" descr="C:\Users\NO38\Desktop\書籍\投影片\MA421投影片(教學版)\圖\international-marketing-1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0466" y="3200400"/>
            <a:ext cx="5503069" cy="3236296"/>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1874597171"/>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fade">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0" y="642386"/>
            <a:ext cx="8077200" cy="1143000"/>
          </a:xfrm>
        </p:spPr>
        <p:txBody>
          <a:bodyPr/>
          <a:lstStyle/>
          <a:p>
            <a:r>
              <a:rPr lang="en-US" altLang="zh-TW" dirty="0"/>
              <a:t>11.2.5 </a:t>
            </a:r>
            <a:r>
              <a:rPr lang="zh-TW" altLang="en-US" dirty="0"/>
              <a:t>領先或追隨競爭者</a:t>
            </a:r>
            <a:br>
              <a:rPr lang="zh-TW" altLang="en-US" dirty="0"/>
            </a:br>
            <a:r>
              <a:rPr lang="zh-TW" altLang="en-US" dirty="0" smtClean="0"/>
              <a:t>         之</a:t>
            </a:r>
            <a:r>
              <a:rPr lang="zh-TW" altLang="en-US" dirty="0"/>
              <a:t>國際化策略</a:t>
            </a:r>
          </a:p>
        </p:txBody>
      </p:sp>
      <p:sp>
        <p:nvSpPr>
          <p:cNvPr id="14339" name="Rectangle 3"/>
          <p:cNvSpPr>
            <a:spLocks noGrp="1" noChangeArrowheads="1"/>
          </p:cNvSpPr>
          <p:nvPr>
            <p:ph type="body" idx="1"/>
          </p:nvPr>
        </p:nvSpPr>
        <p:spPr>
          <a:xfrm>
            <a:off x="457200" y="2090186"/>
            <a:ext cx="8229600" cy="4525962"/>
          </a:xfrm>
        </p:spPr>
        <p:txBody>
          <a:bodyPr/>
          <a:lstStyle/>
          <a:p>
            <a:pPr>
              <a:lnSpc>
                <a:spcPct val="110000"/>
              </a:lnSpc>
            </a:pPr>
            <a:r>
              <a:rPr lang="zh-TW" altLang="en-US" dirty="0">
                <a:latin typeface="+mn-lt"/>
              </a:rPr>
              <a:t>當競爭者進行國際化策略時，對於企業會有相當大之影響，因此對於企業而言，必須領先競爭者率先進行國際化策略以取得更高之競爭優勢，或是立即回應競爭者之國際化策略以降低競爭者取得國際化優勢之負面影響。</a:t>
            </a:r>
          </a:p>
        </p:txBody>
      </p:sp>
      <p:pic>
        <p:nvPicPr>
          <p:cNvPr id="2050" name="Picture 2" descr="C:\Users\NO38\Desktop\書籍\投影片\MA421投影片(教學版)\圖\Warranty-and-Spare-par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5162550"/>
            <a:ext cx="1817687" cy="1363265"/>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1874597171"/>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fade">
                                      <p:cBhvr>
                                        <p:cTn id="7" dur="500"/>
                                        <p:tgtEl>
                                          <p:spTgt spid="143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81000" y="274638"/>
            <a:ext cx="8229600" cy="1143000"/>
          </a:xfrm>
        </p:spPr>
        <p:txBody>
          <a:bodyPr/>
          <a:lstStyle/>
          <a:p>
            <a:r>
              <a:rPr lang="en-US" altLang="zh-TW"/>
              <a:t>11.2.6 </a:t>
            </a:r>
            <a:r>
              <a:rPr lang="zh-TW" altLang="en-US"/>
              <a:t>分散企業營運風險</a:t>
            </a:r>
          </a:p>
        </p:txBody>
      </p:sp>
      <p:sp>
        <p:nvSpPr>
          <p:cNvPr id="15363" name="Rectangle 3"/>
          <p:cNvSpPr>
            <a:spLocks noGrp="1" noChangeArrowheads="1"/>
          </p:cNvSpPr>
          <p:nvPr>
            <p:ph type="body" idx="1"/>
          </p:nvPr>
        </p:nvSpPr>
        <p:spPr>
          <a:xfrm>
            <a:off x="457200" y="1602000"/>
            <a:ext cx="8229600" cy="4525962"/>
          </a:xfrm>
        </p:spPr>
        <p:txBody>
          <a:bodyPr/>
          <a:lstStyle/>
          <a:p>
            <a:pPr>
              <a:lnSpc>
                <a:spcPct val="110000"/>
              </a:lnSpc>
            </a:pPr>
            <a:r>
              <a:rPr lang="zh-TW" altLang="en-US" dirty="0">
                <a:latin typeface="+mn-lt"/>
              </a:rPr>
              <a:t>集中於一地營運亦表示企業將營運風險集中於一地，當活動營運之區位產生問題時，例如政經情勢或是天然災害時，對於企業將會造成重大之</a:t>
            </a:r>
            <a:r>
              <a:rPr lang="zh-TW" altLang="en-US" dirty="0" smtClean="0">
                <a:latin typeface="+mn-lt"/>
              </a:rPr>
              <a:t>影響。</a:t>
            </a:r>
            <a:endParaRPr lang="zh-TW" altLang="en-US" dirty="0">
              <a:latin typeface="+mn-lt"/>
            </a:endParaRPr>
          </a:p>
        </p:txBody>
      </p:sp>
      <p:pic>
        <p:nvPicPr>
          <p:cNvPr id="6146" name="Picture 2" descr="C:\Users\NO38\Desktop\書籍\投影片\MA421投影片(教學版)\圖\images (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4114800"/>
            <a:ext cx="2476500" cy="240046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1874597171"/>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fade">
                                      <p:cBhvr>
                                        <p:cTn id="7" dur="500"/>
                                        <p:tgtEl>
                                          <p:spTgt spid="153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0" y="642386"/>
            <a:ext cx="8229600" cy="1143000"/>
          </a:xfrm>
        </p:spPr>
        <p:txBody>
          <a:bodyPr/>
          <a:lstStyle/>
          <a:p>
            <a:r>
              <a:rPr lang="en-US" altLang="zh-TW" dirty="0"/>
              <a:t>11.3 </a:t>
            </a:r>
            <a:r>
              <a:rPr lang="zh-TW" altLang="en-US" dirty="0"/>
              <a:t>企業國際化</a:t>
            </a:r>
            <a:r>
              <a:rPr lang="zh-TW" altLang="en-US" dirty="0" smtClean="0"/>
              <a:t>之風險</a:t>
            </a:r>
            <a:r>
              <a:rPr lang="en-US" altLang="zh-TW" dirty="0" smtClean="0"/>
              <a:t/>
            </a:r>
            <a:br>
              <a:rPr lang="en-US" altLang="zh-TW" dirty="0" smtClean="0"/>
            </a:br>
            <a:r>
              <a:rPr lang="zh-TW" altLang="en-US" dirty="0" smtClean="0"/>
              <a:t>與成本 </a:t>
            </a:r>
            <a:r>
              <a:rPr lang="en-US" altLang="zh-TW" sz="2800" dirty="0"/>
              <a:t>(1/2)</a:t>
            </a:r>
          </a:p>
        </p:txBody>
      </p:sp>
      <p:sp>
        <p:nvSpPr>
          <p:cNvPr id="16387" name="Rectangle 3"/>
          <p:cNvSpPr>
            <a:spLocks noGrp="1" noChangeArrowheads="1"/>
          </p:cNvSpPr>
          <p:nvPr>
            <p:ph type="body" idx="1"/>
          </p:nvPr>
        </p:nvSpPr>
        <p:spPr>
          <a:xfrm>
            <a:off x="457200" y="2013986"/>
            <a:ext cx="8229600" cy="4525962"/>
          </a:xfrm>
        </p:spPr>
        <p:txBody>
          <a:bodyPr/>
          <a:lstStyle/>
          <a:p>
            <a:r>
              <a:rPr lang="zh-TW" altLang="en-US" dirty="0">
                <a:latin typeface="+mn-lt"/>
              </a:rPr>
              <a:t>當地市場適應之成本</a:t>
            </a:r>
            <a:r>
              <a:rPr lang="zh-TW" altLang="en-US" dirty="0" smtClean="0">
                <a:latin typeface="+mn-lt"/>
              </a:rPr>
              <a:t>：企業</a:t>
            </a:r>
            <a:r>
              <a:rPr lang="zh-TW" altLang="en-US" dirty="0">
                <a:latin typeface="+mn-lt"/>
              </a:rPr>
              <a:t>必須進入另外一個市場進行營運，由於國家文化、社會、經濟體制差異，企業必須承擔當地市場適應之</a:t>
            </a:r>
            <a:r>
              <a:rPr lang="zh-TW" altLang="en-US" dirty="0" smtClean="0">
                <a:latin typeface="+mn-lt"/>
              </a:rPr>
              <a:t>成本。</a:t>
            </a:r>
            <a:endParaRPr lang="zh-TW" altLang="en-US" dirty="0">
              <a:latin typeface="+mn-lt"/>
            </a:endParaRPr>
          </a:p>
          <a:p>
            <a:r>
              <a:rPr lang="zh-TW" altLang="en-US" dirty="0" smtClean="0">
                <a:latin typeface="+mn-lt"/>
              </a:rPr>
              <a:t>地主國</a:t>
            </a:r>
            <a:r>
              <a:rPr lang="zh-TW" altLang="en-US" dirty="0">
                <a:latin typeface="+mn-lt"/>
              </a:rPr>
              <a:t>政府干涉之風險：有些開發中國家由於法令規定較不完備，以及當地政府體制較偏向於集權型態，因此對於多國籍企業在地主國子公司之運作會有較多之</a:t>
            </a:r>
            <a:r>
              <a:rPr lang="zh-TW" altLang="en-US" dirty="0" smtClean="0">
                <a:latin typeface="+mn-lt"/>
              </a:rPr>
              <a:t>干涉</a:t>
            </a:r>
            <a:r>
              <a:rPr lang="zh-TW" altLang="en-US" dirty="0" smtClean="0"/>
              <a:t>。</a:t>
            </a:r>
            <a:endParaRPr lang="zh-TW" altLang="en-US" dirty="0">
              <a:latin typeface="+mn-lt"/>
            </a:endParaRPr>
          </a:p>
        </p:txBody>
      </p:sp>
      <p:graphicFrame>
        <p:nvGraphicFramePr>
          <p:cNvPr id="5" name="資料庫圖表 4"/>
          <p:cNvGraphicFramePr/>
          <p:nvPr>
            <p:extLst>
              <p:ext uri="{D42A27DB-BD31-4B8C-83A1-F6EECF244321}">
                <p14:modId xmlns:p14="http://schemas.microsoft.com/office/powerpoint/2010/main" val="164064471"/>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fade">
                                      <p:cBhvr>
                                        <p:cTn id="7" dur="500"/>
                                        <p:tgtEl>
                                          <p:spTgt spid="163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387">
                                            <p:txEl>
                                              <p:pRg st="1" end="1"/>
                                            </p:txEl>
                                          </p:spTgt>
                                        </p:tgtEl>
                                        <p:attrNameLst>
                                          <p:attrName>style.visibility</p:attrName>
                                        </p:attrNameLst>
                                      </p:cBhvr>
                                      <p:to>
                                        <p:strVal val="visible"/>
                                      </p:to>
                                    </p:set>
                                    <p:animEffect transition="in" filter="fade">
                                      <p:cBhvr>
                                        <p:cTn id="12" dur="500"/>
                                        <p:tgtEl>
                                          <p:spTgt spid="163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638727"/>
            <a:ext cx="8229600" cy="1143000"/>
          </a:xfrm>
        </p:spPr>
        <p:txBody>
          <a:bodyPr/>
          <a:lstStyle/>
          <a:p>
            <a:r>
              <a:rPr lang="en-US" altLang="zh-TW" dirty="0"/>
              <a:t>11.3 </a:t>
            </a:r>
            <a:r>
              <a:rPr lang="zh-TW" altLang="en-US" dirty="0"/>
              <a:t>企業國際化之</a:t>
            </a:r>
            <a:r>
              <a:rPr lang="zh-TW" altLang="en-US" dirty="0" smtClean="0"/>
              <a:t>風險</a:t>
            </a:r>
            <a:r>
              <a:rPr lang="en-US" altLang="zh-TW" dirty="0" smtClean="0"/>
              <a:t/>
            </a:r>
            <a:br>
              <a:rPr lang="en-US" altLang="zh-TW" dirty="0" smtClean="0"/>
            </a:br>
            <a:r>
              <a:rPr lang="zh-TW" altLang="en-US" dirty="0" smtClean="0"/>
              <a:t>與</a:t>
            </a:r>
            <a:r>
              <a:rPr lang="zh-TW" altLang="en-US" dirty="0"/>
              <a:t>成本 </a:t>
            </a:r>
            <a:r>
              <a:rPr lang="en-US" altLang="zh-TW" sz="2800" dirty="0"/>
              <a:t>(2/2)</a:t>
            </a:r>
          </a:p>
        </p:txBody>
      </p:sp>
      <p:sp>
        <p:nvSpPr>
          <p:cNvPr id="21507" name="Rectangle 3"/>
          <p:cNvSpPr>
            <a:spLocks noGrp="1" noChangeArrowheads="1"/>
          </p:cNvSpPr>
          <p:nvPr>
            <p:ph type="body" idx="1"/>
          </p:nvPr>
        </p:nvSpPr>
        <p:spPr>
          <a:xfrm>
            <a:off x="457200" y="1964289"/>
            <a:ext cx="8229600" cy="4525963"/>
          </a:xfrm>
        </p:spPr>
        <p:txBody>
          <a:bodyPr/>
          <a:lstStyle/>
          <a:p>
            <a:r>
              <a:rPr lang="zh-TW" altLang="en-US" dirty="0">
                <a:latin typeface="+mn-lt"/>
              </a:rPr>
              <a:t>跨國營運之風險：</a:t>
            </a:r>
            <a:r>
              <a:rPr lang="zh-TW" altLang="en-US" dirty="0" smtClean="0">
                <a:latin typeface="+mn-lt"/>
              </a:rPr>
              <a:t>企業國際化</a:t>
            </a:r>
            <a:r>
              <a:rPr lang="zh-TW" altLang="en-US" dirty="0">
                <a:latin typeface="+mn-lt"/>
              </a:rPr>
              <a:t>亦牽涉到跨國營運之風險，例如各國政治、總體經濟環境、社會環境等因素變動之</a:t>
            </a:r>
            <a:r>
              <a:rPr lang="zh-TW" altLang="en-US" dirty="0" smtClean="0">
                <a:latin typeface="+mn-lt"/>
              </a:rPr>
              <a:t>風險</a:t>
            </a:r>
            <a:r>
              <a:rPr lang="zh-TW" altLang="en-US" dirty="0"/>
              <a:t>。</a:t>
            </a:r>
            <a:endParaRPr lang="zh-TW" altLang="en-US" dirty="0">
              <a:latin typeface="+mn-lt"/>
            </a:endParaRPr>
          </a:p>
          <a:p>
            <a:r>
              <a:rPr lang="zh-TW" altLang="en-US" dirty="0">
                <a:latin typeface="+mn-lt"/>
              </a:rPr>
              <a:t>跨國營運整合與協調之成本：國際化策略最大之成本在於跨國整合與協調之成本。而協調與整合發生在母公司與子公司之間，以及子公司與子公司</a:t>
            </a:r>
            <a:r>
              <a:rPr lang="zh-TW" altLang="en-US" dirty="0" smtClean="0">
                <a:latin typeface="+mn-lt"/>
              </a:rPr>
              <a:t>之間</a:t>
            </a:r>
            <a:r>
              <a:rPr lang="zh-TW" altLang="en-US" dirty="0"/>
              <a:t>。</a:t>
            </a:r>
            <a:endParaRPr lang="zh-TW" altLang="en-US" dirty="0">
              <a:latin typeface="+mn-lt"/>
            </a:endParaRPr>
          </a:p>
        </p:txBody>
      </p:sp>
      <p:graphicFrame>
        <p:nvGraphicFramePr>
          <p:cNvPr id="5" name="資料庫圖表 4"/>
          <p:cNvGraphicFramePr/>
          <p:nvPr>
            <p:extLst>
              <p:ext uri="{D42A27DB-BD31-4B8C-83A1-F6EECF244321}">
                <p14:modId xmlns:p14="http://schemas.microsoft.com/office/powerpoint/2010/main" val="3420450758"/>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fade">
                                      <p:cBhvr>
                                        <p:cTn id="7" dur="500"/>
                                        <p:tgtEl>
                                          <p:spTgt spid="215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507">
                                            <p:txEl>
                                              <p:pRg st="1" end="1"/>
                                            </p:txEl>
                                          </p:spTgt>
                                        </p:tgtEl>
                                        <p:attrNameLst>
                                          <p:attrName>style.visibility</p:attrName>
                                        </p:attrNameLst>
                                      </p:cBhvr>
                                      <p:to>
                                        <p:strVal val="visible"/>
                                      </p:to>
                                    </p:set>
                                    <p:animEffect transition="in" filter="fade">
                                      <p:cBhvr>
                                        <p:cTn id="12" dur="500"/>
                                        <p:tgtEl>
                                          <p:spTgt spid="215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52400" y="274638"/>
            <a:ext cx="8229600" cy="1143000"/>
          </a:xfrm>
        </p:spPr>
        <p:txBody>
          <a:bodyPr/>
          <a:lstStyle/>
          <a:p>
            <a:r>
              <a:rPr lang="en-US" altLang="zh-TW" dirty="0"/>
              <a:t>11.4 </a:t>
            </a:r>
            <a:r>
              <a:rPr lang="zh-TW" altLang="en-US" dirty="0"/>
              <a:t>多國籍企業策略類型 </a:t>
            </a:r>
            <a:r>
              <a:rPr lang="en-US" altLang="zh-TW" sz="2800" dirty="0"/>
              <a:t>(1/7)</a:t>
            </a:r>
          </a:p>
        </p:txBody>
      </p:sp>
      <p:sp>
        <p:nvSpPr>
          <p:cNvPr id="17411" name="Rectangle 3"/>
          <p:cNvSpPr>
            <a:spLocks noGrp="1" noChangeArrowheads="1"/>
          </p:cNvSpPr>
          <p:nvPr>
            <p:ph type="body" idx="1"/>
          </p:nvPr>
        </p:nvSpPr>
        <p:spPr>
          <a:xfrm>
            <a:off x="457200" y="1602000"/>
            <a:ext cx="8001000" cy="4525962"/>
          </a:xfrm>
        </p:spPr>
        <p:txBody>
          <a:bodyPr/>
          <a:lstStyle/>
          <a:p>
            <a:r>
              <a:rPr lang="en-US" altLang="zh-TW" dirty="0">
                <a:latin typeface="+mn-lt"/>
              </a:rPr>
              <a:t>Bartlett</a:t>
            </a:r>
            <a:r>
              <a:rPr lang="zh-TW" altLang="en-US" dirty="0">
                <a:latin typeface="+mn-lt"/>
              </a:rPr>
              <a:t>與</a:t>
            </a:r>
            <a:r>
              <a:rPr lang="en-US" altLang="zh-TW" dirty="0" err="1">
                <a:latin typeface="+mn-lt"/>
              </a:rPr>
              <a:t>Ghoshal</a:t>
            </a:r>
            <a:r>
              <a:rPr lang="zh-TW" altLang="en-US" dirty="0">
                <a:latin typeface="+mn-lt"/>
              </a:rPr>
              <a:t>兩位學者提出「全球整合程度」以及「地區回應程度」兩大構面，簡稱「</a:t>
            </a:r>
            <a:r>
              <a:rPr lang="zh-TW" altLang="en-US" dirty="0" smtClean="0">
                <a:latin typeface="+mn-lt"/>
              </a:rPr>
              <a:t>整合 </a:t>
            </a:r>
            <a:r>
              <a:rPr lang="en-US" altLang="zh-TW" dirty="0" smtClean="0">
                <a:latin typeface="+mn-lt"/>
              </a:rPr>
              <a:t>-</a:t>
            </a:r>
            <a:r>
              <a:rPr lang="zh-TW" altLang="en-US" dirty="0">
                <a:latin typeface="+mn-lt"/>
              </a:rPr>
              <a:t> </a:t>
            </a:r>
            <a:r>
              <a:rPr lang="zh-TW" altLang="en-US" dirty="0" smtClean="0">
                <a:latin typeface="+mn-lt"/>
              </a:rPr>
              <a:t>回應</a:t>
            </a:r>
            <a:r>
              <a:rPr lang="zh-TW" altLang="en-US" dirty="0">
                <a:latin typeface="+mn-lt"/>
              </a:rPr>
              <a:t>」</a:t>
            </a:r>
            <a:r>
              <a:rPr lang="zh-TW" altLang="en-US" dirty="0" smtClean="0">
                <a:latin typeface="+mn-lt"/>
              </a:rPr>
              <a:t>架構</a:t>
            </a:r>
            <a:r>
              <a:rPr lang="zh-TW" altLang="en-US" dirty="0">
                <a:latin typeface="+mn-lt"/>
              </a:rPr>
              <a:t>（</a:t>
            </a:r>
            <a:r>
              <a:rPr lang="en-US" altLang="zh-TW" dirty="0" smtClean="0">
                <a:latin typeface="+mn-lt"/>
              </a:rPr>
              <a:t>I-R </a:t>
            </a:r>
            <a:r>
              <a:rPr lang="en-US" altLang="zh-TW" dirty="0">
                <a:latin typeface="+mn-lt"/>
              </a:rPr>
              <a:t>framework</a:t>
            </a:r>
            <a:r>
              <a:rPr lang="zh-TW" altLang="en-US" dirty="0" smtClean="0">
                <a:latin typeface="+mn-lt"/>
              </a:rPr>
              <a:t>），</a:t>
            </a:r>
            <a:r>
              <a:rPr lang="zh-TW" altLang="en-US" dirty="0">
                <a:latin typeface="+mn-lt"/>
              </a:rPr>
              <a:t>是最常被應用於分析多國籍企業策略類型之模式</a:t>
            </a:r>
            <a:r>
              <a:rPr lang="zh-TW" altLang="zh-TW" dirty="0">
                <a:latin typeface="+mn-lt"/>
              </a:rPr>
              <a:t>，</a:t>
            </a:r>
            <a:r>
              <a:rPr lang="zh-TW" altLang="en-US" dirty="0">
                <a:latin typeface="+mn-lt"/>
              </a:rPr>
              <a:t>如下圖</a:t>
            </a:r>
            <a:r>
              <a:rPr lang="en-US" altLang="zh-TW" dirty="0">
                <a:latin typeface="+mn-lt"/>
              </a:rPr>
              <a:t>11-4</a:t>
            </a:r>
            <a:r>
              <a:rPr lang="zh-TW" altLang="en-US" dirty="0" smtClean="0">
                <a:latin typeface="+mn-lt"/>
              </a:rPr>
              <a:t>所示。</a:t>
            </a:r>
            <a:endParaRPr lang="zh-TW" altLang="en-US" dirty="0">
              <a:latin typeface="+mn-lt"/>
            </a:endParaRPr>
          </a:p>
        </p:txBody>
      </p:sp>
      <p:pic>
        <p:nvPicPr>
          <p:cNvPr id="7170" name="Picture 2" descr="C:\Users\NO38\Desktop\書籍\投影片\MA421投影片(教學版)\圖\201206221917119637.jpg"/>
          <p:cNvPicPr>
            <a:picLocks noChangeAspect="1" noChangeArrowheads="1"/>
          </p:cNvPicPr>
          <p:nvPr/>
        </p:nvPicPr>
        <p:blipFill rotWithShape="1">
          <a:blip r:embed="rId2">
            <a:extLst>
              <a:ext uri="{28A0092B-C50C-407E-A947-70E740481C1C}">
                <a14:useLocalDpi xmlns:a14="http://schemas.microsoft.com/office/drawing/2010/main" val="0"/>
              </a:ext>
            </a:extLst>
          </a:blip>
          <a:srcRect b="5316"/>
          <a:stretch/>
        </p:blipFill>
        <p:spPr bwMode="auto">
          <a:xfrm>
            <a:off x="457200" y="4267200"/>
            <a:ext cx="3810000" cy="216447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310137296"/>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fade">
                                      <p:cBhvr>
                                        <p:cTn id="7" dur="500"/>
                                        <p:tgtEl>
                                          <p:spTgt spid="174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52400" y="274638"/>
            <a:ext cx="8229600" cy="1143000"/>
          </a:xfrm>
        </p:spPr>
        <p:txBody>
          <a:bodyPr/>
          <a:lstStyle/>
          <a:p>
            <a:r>
              <a:rPr lang="en-US" altLang="zh-TW" dirty="0"/>
              <a:t>11.4 </a:t>
            </a:r>
            <a:r>
              <a:rPr lang="zh-TW" altLang="en-US" dirty="0"/>
              <a:t>多國籍企業策略類型 </a:t>
            </a:r>
            <a:r>
              <a:rPr lang="en-US" altLang="zh-TW" sz="2800" dirty="0"/>
              <a:t>(2/7)</a:t>
            </a:r>
          </a:p>
        </p:txBody>
      </p:sp>
      <p:pic>
        <p:nvPicPr>
          <p:cNvPr id="24580" name="Picture 4" descr="圖11-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459468"/>
            <a:ext cx="6705600" cy="495141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733257523"/>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additive="base">
                                        <p:cTn id="7" dur="500" fill="hold"/>
                                        <p:tgtEl>
                                          <p:spTgt spid="24580"/>
                                        </p:tgtEl>
                                        <p:attrNameLst>
                                          <p:attrName>ppt_x</p:attrName>
                                        </p:attrNameLst>
                                      </p:cBhvr>
                                      <p:tavLst>
                                        <p:tav tm="0">
                                          <p:val>
                                            <p:strVal val="#ppt_x"/>
                                          </p:val>
                                        </p:tav>
                                        <p:tav tm="100000">
                                          <p:val>
                                            <p:strVal val="#ppt_x"/>
                                          </p:val>
                                        </p:tav>
                                      </p:tavLst>
                                    </p:anim>
                                    <p:anim calcmode="lin" valueType="num">
                                      <p:cBhvr additive="base">
                                        <p:cTn id="8"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52400" y="274638"/>
            <a:ext cx="8229600" cy="1143000"/>
          </a:xfrm>
        </p:spPr>
        <p:txBody>
          <a:bodyPr/>
          <a:lstStyle/>
          <a:p>
            <a:r>
              <a:rPr lang="en-US" altLang="zh-TW" dirty="0"/>
              <a:t>11.4 </a:t>
            </a:r>
            <a:r>
              <a:rPr lang="zh-TW" altLang="en-US" dirty="0"/>
              <a:t>多國籍企業策略類型 </a:t>
            </a:r>
            <a:r>
              <a:rPr lang="en-US" altLang="zh-TW" sz="2800" dirty="0"/>
              <a:t>(3/7)</a:t>
            </a:r>
          </a:p>
        </p:txBody>
      </p:sp>
      <p:sp>
        <p:nvSpPr>
          <p:cNvPr id="23555" name="Rectangle 3"/>
          <p:cNvSpPr>
            <a:spLocks noGrp="1" noChangeArrowheads="1"/>
          </p:cNvSpPr>
          <p:nvPr>
            <p:ph type="body" idx="1"/>
          </p:nvPr>
        </p:nvSpPr>
        <p:spPr>
          <a:xfrm>
            <a:off x="457200" y="1602000"/>
            <a:ext cx="8229600" cy="4525962"/>
          </a:xfrm>
        </p:spPr>
        <p:txBody>
          <a:bodyPr/>
          <a:lstStyle/>
          <a:p>
            <a:r>
              <a:rPr lang="zh-TW" altLang="en-US" dirty="0">
                <a:latin typeface="+mn-lt"/>
              </a:rPr>
              <a:t>全球整合程度</a:t>
            </a:r>
          </a:p>
          <a:p>
            <a:pPr marL="742950" lvl="1" indent="-285750"/>
            <a:r>
              <a:rPr lang="zh-TW" altLang="en-US" dirty="0">
                <a:latin typeface="+mn-lt"/>
              </a:rPr>
              <a:t>各市場的需求具有相當程度之相似性</a:t>
            </a:r>
          </a:p>
          <a:p>
            <a:pPr marL="742950" lvl="1" indent="-285750"/>
            <a:r>
              <a:rPr lang="zh-TW" altLang="en-US" dirty="0">
                <a:latin typeface="+mn-lt"/>
              </a:rPr>
              <a:t>成本競爭壓力大、全球規模經濟重要性提升</a:t>
            </a:r>
          </a:p>
          <a:p>
            <a:pPr marL="742950" lvl="1" indent="-285750"/>
            <a:r>
              <a:rPr lang="zh-TW" altLang="en-US" dirty="0">
                <a:latin typeface="+mn-lt"/>
              </a:rPr>
              <a:t>整合全球各區位資源並加以使用</a:t>
            </a:r>
          </a:p>
          <a:p>
            <a:pPr marL="742950" lvl="1" indent="-285750"/>
            <a:r>
              <a:rPr lang="zh-TW" altLang="en-US" dirty="0">
                <a:latin typeface="+mn-lt"/>
              </a:rPr>
              <a:t>競爭者來自全球各地</a:t>
            </a:r>
          </a:p>
        </p:txBody>
      </p:sp>
      <p:pic>
        <p:nvPicPr>
          <p:cNvPr id="8194" name="Picture 2" descr="C:\Users\NO38\Desktop\書籍\投影片\MA421投影片(教學版)\圖\2010429170728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6910" y="4191000"/>
            <a:ext cx="3073403" cy="2328103"/>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733257523"/>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fade">
                                      <p:cBhvr>
                                        <p:cTn id="7" dur="500"/>
                                        <p:tgtEl>
                                          <p:spTgt spid="2355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555">
                                            <p:txEl>
                                              <p:pRg st="1" end="1"/>
                                            </p:txEl>
                                          </p:spTgt>
                                        </p:tgtEl>
                                        <p:attrNameLst>
                                          <p:attrName>style.visibility</p:attrName>
                                        </p:attrNameLst>
                                      </p:cBhvr>
                                      <p:to>
                                        <p:strVal val="visible"/>
                                      </p:to>
                                    </p:set>
                                    <p:animEffect transition="in" filter="fade">
                                      <p:cBhvr>
                                        <p:cTn id="10" dur="500"/>
                                        <p:tgtEl>
                                          <p:spTgt spid="23555">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555">
                                            <p:txEl>
                                              <p:pRg st="2" end="2"/>
                                            </p:txEl>
                                          </p:spTgt>
                                        </p:tgtEl>
                                        <p:attrNameLst>
                                          <p:attrName>style.visibility</p:attrName>
                                        </p:attrNameLst>
                                      </p:cBhvr>
                                      <p:to>
                                        <p:strVal val="visible"/>
                                      </p:to>
                                    </p:set>
                                    <p:animEffect transition="in" filter="fade">
                                      <p:cBhvr>
                                        <p:cTn id="13" dur="500"/>
                                        <p:tgtEl>
                                          <p:spTgt spid="23555">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3555">
                                            <p:txEl>
                                              <p:pRg st="3" end="3"/>
                                            </p:txEl>
                                          </p:spTgt>
                                        </p:tgtEl>
                                        <p:attrNameLst>
                                          <p:attrName>style.visibility</p:attrName>
                                        </p:attrNameLst>
                                      </p:cBhvr>
                                      <p:to>
                                        <p:strVal val="visible"/>
                                      </p:to>
                                    </p:set>
                                    <p:animEffect transition="in" filter="fade">
                                      <p:cBhvr>
                                        <p:cTn id="16" dur="500"/>
                                        <p:tgtEl>
                                          <p:spTgt spid="23555">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3555">
                                            <p:txEl>
                                              <p:pRg st="4" end="4"/>
                                            </p:txEl>
                                          </p:spTgt>
                                        </p:tgtEl>
                                        <p:attrNameLst>
                                          <p:attrName>style.visibility</p:attrName>
                                        </p:attrNameLst>
                                      </p:cBhvr>
                                      <p:to>
                                        <p:strVal val="visible"/>
                                      </p:to>
                                    </p:set>
                                    <p:animEffect transition="in" filter="fade">
                                      <p:cBhvr>
                                        <p:cTn id="19" dur="500"/>
                                        <p:tgtEl>
                                          <p:spTgt spid="235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 y="274638"/>
            <a:ext cx="8229600" cy="1143000"/>
          </a:xfrm>
        </p:spPr>
        <p:txBody>
          <a:bodyPr/>
          <a:lstStyle/>
          <a:p>
            <a:r>
              <a:rPr lang="en-US" altLang="zh-TW"/>
              <a:t>11.4 </a:t>
            </a:r>
            <a:r>
              <a:rPr lang="zh-TW" altLang="en-US"/>
              <a:t>多國籍企業策略類型 </a:t>
            </a:r>
            <a:r>
              <a:rPr lang="en-US" altLang="zh-TW" sz="2800"/>
              <a:t>(4/7)</a:t>
            </a:r>
          </a:p>
        </p:txBody>
      </p:sp>
      <p:sp>
        <p:nvSpPr>
          <p:cNvPr id="22531" name="Rectangle 3"/>
          <p:cNvSpPr>
            <a:spLocks noGrp="1" noChangeArrowheads="1"/>
          </p:cNvSpPr>
          <p:nvPr>
            <p:ph type="body" idx="1"/>
          </p:nvPr>
        </p:nvSpPr>
        <p:spPr>
          <a:xfrm>
            <a:off x="457200" y="1602000"/>
            <a:ext cx="8077200" cy="4525962"/>
          </a:xfrm>
        </p:spPr>
        <p:txBody>
          <a:bodyPr/>
          <a:lstStyle/>
          <a:p>
            <a:r>
              <a:rPr lang="zh-TW" altLang="en-US" dirty="0">
                <a:latin typeface="+mn-lt"/>
              </a:rPr>
              <a:t>產業地區回應程度</a:t>
            </a:r>
          </a:p>
          <a:p>
            <a:pPr marL="742950" lvl="1" indent="-285750"/>
            <a:r>
              <a:rPr lang="zh-TW" altLang="en-US" dirty="0">
                <a:latin typeface="+mn-lt"/>
              </a:rPr>
              <a:t>各地市場消費者需求特質具有差異之程度</a:t>
            </a:r>
          </a:p>
          <a:p>
            <a:pPr marL="742950" lvl="1" indent="-285750"/>
            <a:r>
              <a:rPr lang="zh-TW" altLang="en-US" dirty="0">
                <a:latin typeface="+mn-lt"/>
              </a:rPr>
              <a:t>各地區位當地政府相關法令、制度差異之程度</a:t>
            </a:r>
          </a:p>
          <a:p>
            <a:pPr marL="742950" lvl="1" indent="-285750"/>
            <a:r>
              <a:rPr lang="zh-TW" altLang="en-US" dirty="0">
                <a:latin typeface="+mn-lt"/>
              </a:rPr>
              <a:t>當地行銷與通路差異之程度</a:t>
            </a:r>
          </a:p>
        </p:txBody>
      </p:sp>
      <p:pic>
        <p:nvPicPr>
          <p:cNvPr id="1026" name="Picture 2" descr="C:\Users\NO38\Desktop\書籍\投影片\MA421投影片(教學版)\圖\istock_000005622581medium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4252" y="3944177"/>
            <a:ext cx="3415748" cy="2561811"/>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733257523"/>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fade">
                                      <p:cBhvr>
                                        <p:cTn id="7" dur="500"/>
                                        <p:tgtEl>
                                          <p:spTgt spid="22531">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531">
                                            <p:txEl>
                                              <p:pRg st="1" end="1"/>
                                            </p:txEl>
                                          </p:spTgt>
                                        </p:tgtEl>
                                        <p:attrNameLst>
                                          <p:attrName>style.visibility</p:attrName>
                                        </p:attrNameLst>
                                      </p:cBhvr>
                                      <p:to>
                                        <p:strVal val="visible"/>
                                      </p:to>
                                    </p:set>
                                    <p:animEffect transition="in" filter="fade">
                                      <p:cBhvr>
                                        <p:cTn id="10" dur="500"/>
                                        <p:tgtEl>
                                          <p:spTgt spid="22531">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2531">
                                            <p:txEl>
                                              <p:pRg st="2" end="2"/>
                                            </p:txEl>
                                          </p:spTgt>
                                        </p:tgtEl>
                                        <p:attrNameLst>
                                          <p:attrName>style.visibility</p:attrName>
                                        </p:attrNameLst>
                                      </p:cBhvr>
                                      <p:to>
                                        <p:strVal val="visible"/>
                                      </p:to>
                                    </p:set>
                                    <p:animEffect transition="in" filter="fade">
                                      <p:cBhvr>
                                        <p:cTn id="13" dur="500"/>
                                        <p:tgtEl>
                                          <p:spTgt spid="22531">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2531">
                                            <p:txEl>
                                              <p:pRg st="3" end="3"/>
                                            </p:txEl>
                                          </p:spTgt>
                                        </p:tgtEl>
                                        <p:attrNameLst>
                                          <p:attrName>style.visibility</p:attrName>
                                        </p:attrNameLst>
                                      </p:cBhvr>
                                      <p:to>
                                        <p:strVal val="visible"/>
                                      </p:to>
                                    </p:set>
                                    <p:animEffect transition="in" filter="fade">
                                      <p:cBhvr>
                                        <p:cTn id="16" dur="500"/>
                                        <p:tgtEl>
                                          <p:spTgt spid="225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52400" y="274638"/>
            <a:ext cx="8229600" cy="1143000"/>
          </a:xfrm>
        </p:spPr>
        <p:txBody>
          <a:bodyPr/>
          <a:lstStyle/>
          <a:p>
            <a:r>
              <a:rPr lang="en-US" altLang="zh-TW" dirty="0"/>
              <a:t>11.4 </a:t>
            </a:r>
            <a:r>
              <a:rPr lang="zh-TW" altLang="en-US" dirty="0"/>
              <a:t>多國籍企業策略類型 </a:t>
            </a:r>
            <a:r>
              <a:rPr lang="en-US" altLang="zh-TW" sz="2800" dirty="0"/>
              <a:t>(5/7)</a:t>
            </a:r>
          </a:p>
        </p:txBody>
      </p:sp>
      <p:sp>
        <p:nvSpPr>
          <p:cNvPr id="18435" name="Rectangle 3"/>
          <p:cNvSpPr>
            <a:spLocks noGrp="1" noChangeArrowheads="1"/>
          </p:cNvSpPr>
          <p:nvPr>
            <p:ph type="body" idx="1"/>
          </p:nvPr>
        </p:nvSpPr>
        <p:spPr>
          <a:xfrm>
            <a:off x="457200" y="1602000"/>
            <a:ext cx="7924800" cy="4525962"/>
          </a:xfrm>
        </p:spPr>
        <p:txBody>
          <a:bodyPr/>
          <a:lstStyle/>
          <a:p>
            <a:r>
              <a:rPr lang="zh-TW" altLang="en-US" dirty="0">
                <a:latin typeface="+mn-lt"/>
              </a:rPr>
              <a:t>在全球整合與地區回應兩大構面之下，可以將多國籍企業策略分成多國策略、全球策略、國際策略與跨國策略四種類型，如下圖</a:t>
            </a:r>
            <a:r>
              <a:rPr lang="en-US" altLang="zh-TW" dirty="0">
                <a:latin typeface="+mn-lt"/>
              </a:rPr>
              <a:t>11-5</a:t>
            </a:r>
            <a:r>
              <a:rPr lang="zh-TW" altLang="en-US" dirty="0">
                <a:latin typeface="+mn-lt"/>
              </a:rPr>
              <a:t>所示與表</a:t>
            </a:r>
            <a:r>
              <a:rPr lang="en-US" altLang="zh-TW" dirty="0">
                <a:latin typeface="+mn-lt"/>
              </a:rPr>
              <a:t>11-1</a:t>
            </a:r>
            <a:r>
              <a:rPr lang="zh-TW" altLang="en-US" dirty="0" smtClean="0">
                <a:latin typeface="+mn-lt"/>
              </a:rPr>
              <a:t>所示。</a:t>
            </a:r>
            <a:endParaRPr lang="zh-TW" altLang="en-US" dirty="0">
              <a:latin typeface="+mn-lt"/>
            </a:endParaRPr>
          </a:p>
        </p:txBody>
      </p:sp>
      <p:pic>
        <p:nvPicPr>
          <p:cNvPr id="2050" name="Picture 2" descr="C:\Users\NO38\Desktop\書籍\投影片\MA421投影片(教學版)\圖\learningorganiza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600" y="3657600"/>
            <a:ext cx="2686050" cy="26860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733257523"/>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fade">
                                      <p:cBhvr>
                                        <p:cTn id="7" dur="500"/>
                                        <p:tgtEl>
                                          <p:spTgt spid="184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52400" y="274638"/>
            <a:ext cx="8229600" cy="1143000"/>
          </a:xfrm>
        </p:spPr>
        <p:txBody>
          <a:bodyPr/>
          <a:lstStyle/>
          <a:p>
            <a:r>
              <a:rPr lang="en-US" altLang="zh-TW" dirty="0"/>
              <a:t>11.4 </a:t>
            </a:r>
            <a:r>
              <a:rPr lang="zh-TW" altLang="en-US" dirty="0"/>
              <a:t>多國籍企業策略類型 </a:t>
            </a:r>
            <a:r>
              <a:rPr lang="en-US" altLang="zh-TW" sz="2800" dirty="0"/>
              <a:t>(6/7)</a:t>
            </a:r>
          </a:p>
        </p:txBody>
      </p:sp>
      <p:sp>
        <p:nvSpPr>
          <p:cNvPr id="25603" name="Rectangle 3"/>
          <p:cNvSpPr>
            <a:spLocks noGrp="1" noChangeArrowheads="1"/>
          </p:cNvSpPr>
          <p:nvPr>
            <p:ph type="body" idx="1"/>
          </p:nvPr>
        </p:nvSpPr>
        <p:spPr/>
        <p:txBody>
          <a:bodyPr/>
          <a:lstStyle/>
          <a:p>
            <a:pPr>
              <a:buFontTx/>
              <a:buNone/>
            </a:pPr>
            <a:endParaRPr lang="en-US" altLang="zh-TW"/>
          </a:p>
          <a:p>
            <a:endParaRPr lang="en-US" altLang="zh-TW"/>
          </a:p>
          <a:p>
            <a:endParaRPr lang="en-US" altLang="zh-TW"/>
          </a:p>
        </p:txBody>
      </p:sp>
      <p:pic>
        <p:nvPicPr>
          <p:cNvPr id="25604" name="Picture 4" descr="圖11-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5500" y="1600200"/>
            <a:ext cx="4953000" cy="487518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資料庫圖表 6"/>
          <p:cNvGraphicFramePr/>
          <p:nvPr>
            <p:extLst>
              <p:ext uri="{D42A27DB-BD31-4B8C-83A1-F6EECF244321}">
                <p14:modId xmlns:p14="http://schemas.microsoft.com/office/powerpoint/2010/main" val="733257523"/>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604"/>
                                        </p:tgtEl>
                                        <p:attrNameLst>
                                          <p:attrName>style.visibility</p:attrName>
                                        </p:attrNameLst>
                                      </p:cBhvr>
                                      <p:to>
                                        <p:strVal val="visible"/>
                                      </p:to>
                                    </p:set>
                                    <p:anim calcmode="lin" valueType="num">
                                      <p:cBhvr additive="base">
                                        <p:cTn id="7" dur="500" fill="hold"/>
                                        <p:tgtEl>
                                          <p:spTgt spid="25604"/>
                                        </p:tgtEl>
                                        <p:attrNameLst>
                                          <p:attrName>ppt_x</p:attrName>
                                        </p:attrNameLst>
                                      </p:cBhvr>
                                      <p:tavLst>
                                        <p:tav tm="0">
                                          <p:val>
                                            <p:strVal val="#ppt_x"/>
                                          </p:val>
                                        </p:tav>
                                        <p:tav tm="100000">
                                          <p:val>
                                            <p:strVal val="#ppt_x"/>
                                          </p:val>
                                        </p:tav>
                                      </p:tavLst>
                                    </p:anim>
                                    <p:anim calcmode="lin" valueType="num">
                                      <p:cBhvr additive="base">
                                        <p:cTn id="8"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52400" y="274638"/>
            <a:ext cx="8229600" cy="11430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zh-TW" sz="4400" dirty="0">
                <a:latin typeface="+mn-lt"/>
                <a:ea typeface="華康粗黑體" panose="020B0709000000000000" pitchFamily="49" charset="-120"/>
              </a:rPr>
              <a:t>11.4 </a:t>
            </a:r>
            <a:r>
              <a:rPr lang="zh-TW" altLang="en-US" sz="4400" dirty="0">
                <a:latin typeface="+mn-lt"/>
                <a:ea typeface="華康粗黑體" panose="020B0709000000000000" pitchFamily="49" charset="-120"/>
              </a:rPr>
              <a:t>多國籍企業策略類型 </a:t>
            </a:r>
            <a:r>
              <a:rPr lang="en-US" altLang="zh-TW" sz="2800" dirty="0">
                <a:latin typeface="+mn-lt"/>
                <a:ea typeface="華康粗黑體" panose="020B0709000000000000" pitchFamily="49" charset="-120"/>
              </a:rPr>
              <a:t>(7/7)</a:t>
            </a:r>
          </a:p>
        </p:txBody>
      </p:sp>
      <p:pic>
        <p:nvPicPr>
          <p:cNvPr id="37892" name="Picture 4" descr="表11-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676400"/>
            <a:ext cx="6629400" cy="46482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733257523"/>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892"/>
                                        </p:tgtEl>
                                        <p:attrNameLst>
                                          <p:attrName>style.visibility</p:attrName>
                                        </p:attrNameLst>
                                      </p:cBhvr>
                                      <p:to>
                                        <p:strVal val="visible"/>
                                      </p:to>
                                    </p:set>
                                    <p:anim calcmode="lin" valueType="num">
                                      <p:cBhvr additive="base">
                                        <p:cTn id="7" dur="500" fill="hold"/>
                                        <p:tgtEl>
                                          <p:spTgt spid="37892"/>
                                        </p:tgtEl>
                                        <p:attrNameLst>
                                          <p:attrName>ppt_x</p:attrName>
                                        </p:attrNameLst>
                                      </p:cBhvr>
                                      <p:tavLst>
                                        <p:tav tm="0">
                                          <p:val>
                                            <p:strVal val="#ppt_x"/>
                                          </p:val>
                                        </p:tav>
                                        <p:tav tm="100000">
                                          <p:val>
                                            <p:strVal val="#ppt_x"/>
                                          </p:val>
                                        </p:tav>
                                      </p:tavLst>
                                    </p:anim>
                                    <p:anim calcmode="lin" valueType="num">
                                      <p:cBhvr additive="base">
                                        <p:cTn id="8" dur="500" fill="hold"/>
                                        <p:tgtEl>
                                          <p:spTgt spid="378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642386"/>
            <a:ext cx="7696200" cy="1143000"/>
          </a:xfrm>
        </p:spPr>
        <p:txBody>
          <a:bodyPr/>
          <a:lstStyle/>
          <a:p>
            <a:r>
              <a:rPr lang="en-US" altLang="zh-TW" dirty="0"/>
              <a:t>11.5 </a:t>
            </a:r>
            <a:r>
              <a:rPr lang="zh-TW" altLang="en-US" dirty="0"/>
              <a:t>國際市場進入模式</a:t>
            </a:r>
            <a:br>
              <a:rPr lang="zh-TW" altLang="en-US" dirty="0"/>
            </a:br>
            <a:r>
              <a:rPr lang="zh-TW" altLang="en-US" dirty="0"/>
              <a:t>類型與考量 </a:t>
            </a:r>
            <a:r>
              <a:rPr lang="en-US" altLang="zh-TW" sz="2800" dirty="0"/>
              <a:t>(1/3)</a:t>
            </a:r>
          </a:p>
        </p:txBody>
      </p:sp>
      <p:sp>
        <p:nvSpPr>
          <p:cNvPr id="19459" name="Rectangle 3"/>
          <p:cNvSpPr>
            <a:spLocks noGrp="1" noChangeArrowheads="1"/>
          </p:cNvSpPr>
          <p:nvPr>
            <p:ph type="body" idx="1"/>
          </p:nvPr>
        </p:nvSpPr>
        <p:spPr>
          <a:xfrm>
            <a:off x="457200" y="2013986"/>
            <a:ext cx="8229600" cy="4525962"/>
          </a:xfrm>
        </p:spPr>
        <p:txBody>
          <a:bodyPr/>
          <a:lstStyle/>
          <a:p>
            <a:r>
              <a:rPr lang="zh-TW" altLang="en-US" dirty="0">
                <a:latin typeface="+mn-lt"/>
              </a:rPr>
              <a:t>對任何一個欲進軍國際市場或區位佈局的企業而言，其所面臨一項重要的決策即在於「如何」進入一個外國市場，此涉及進入模式之考量。一般而言，企業在考量進入模式時，有以下之選擇，如圖</a:t>
            </a:r>
            <a:r>
              <a:rPr lang="en-US" altLang="zh-TW" dirty="0">
                <a:latin typeface="+mn-lt"/>
              </a:rPr>
              <a:t>11-6</a:t>
            </a:r>
            <a:r>
              <a:rPr lang="zh-TW" altLang="en-US" dirty="0">
                <a:latin typeface="+mn-lt"/>
              </a:rPr>
              <a:t>與表</a:t>
            </a:r>
            <a:r>
              <a:rPr lang="en-US" altLang="zh-TW" dirty="0">
                <a:latin typeface="+mn-lt"/>
              </a:rPr>
              <a:t>11-2</a:t>
            </a:r>
            <a:r>
              <a:rPr lang="zh-TW" altLang="en-US" dirty="0">
                <a:latin typeface="+mn-lt"/>
              </a:rPr>
              <a:t>所示。</a:t>
            </a:r>
          </a:p>
        </p:txBody>
      </p:sp>
      <p:pic>
        <p:nvPicPr>
          <p:cNvPr id="3074" name="Picture 2" descr="C:\Users\NO38\Desktop\書籍\投影片\MA421投影片(教學版)\圖\TIC100 MA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2208" y="4648200"/>
            <a:ext cx="3176695" cy="178550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110276830"/>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fade">
                                      <p:cBhvr>
                                        <p:cTn id="7" dur="500"/>
                                        <p:tgtEl>
                                          <p:spTgt spid="194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圖11-0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0" y="1989998"/>
            <a:ext cx="6096000" cy="446231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
          <p:cNvSpPr txBox="1">
            <a:spLocks noChangeArrowheads="1"/>
          </p:cNvSpPr>
          <p:nvPr/>
        </p:nvSpPr>
        <p:spPr bwMode="auto">
          <a:xfrm>
            <a:off x="457200" y="642386"/>
            <a:ext cx="7696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lang="zh-TW" altLang="en-US" sz="4400">
                <a:solidFill>
                  <a:schemeClr val="tx2"/>
                </a:solidFill>
                <a:latin typeface="+mn-lt"/>
                <a:ea typeface="華康粗黑體" panose="020B0709000000000000" pitchFamily="49" charset="-120"/>
                <a:cs typeface="+mj-cs"/>
              </a:defRPr>
            </a:lvl1pPr>
            <a:lvl2pPr algn="ctr" rtl="0" eaLnBrk="0" fontAlgn="base" hangingPunct="0">
              <a:spcBef>
                <a:spcPct val="0"/>
              </a:spcBef>
              <a:spcAft>
                <a:spcPct val="0"/>
              </a:spcAft>
              <a:defRPr kumimoji="1" sz="4000">
                <a:solidFill>
                  <a:schemeClr val="tx2"/>
                </a:solidFill>
                <a:latin typeface="Arial" charset="0"/>
                <a:ea typeface="新細明體" pitchFamily="18" charset="-120"/>
              </a:defRPr>
            </a:lvl2pPr>
            <a:lvl3pPr algn="ctr" rtl="0" eaLnBrk="0" fontAlgn="base" hangingPunct="0">
              <a:spcBef>
                <a:spcPct val="0"/>
              </a:spcBef>
              <a:spcAft>
                <a:spcPct val="0"/>
              </a:spcAft>
              <a:defRPr kumimoji="1" sz="4000">
                <a:solidFill>
                  <a:schemeClr val="tx2"/>
                </a:solidFill>
                <a:latin typeface="Arial" charset="0"/>
                <a:ea typeface="新細明體" pitchFamily="18" charset="-120"/>
              </a:defRPr>
            </a:lvl3pPr>
            <a:lvl4pPr algn="ctr" rtl="0" eaLnBrk="0" fontAlgn="base" hangingPunct="0">
              <a:spcBef>
                <a:spcPct val="0"/>
              </a:spcBef>
              <a:spcAft>
                <a:spcPct val="0"/>
              </a:spcAft>
              <a:defRPr kumimoji="1" sz="4000">
                <a:solidFill>
                  <a:schemeClr val="tx2"/>
                </a:solidFill>
                <a:latin typeface="Arial" charset="0"/>
                <a:ea typeface="新細明體" pitchFamily="18" charset="-120"/>
              </a:defRPr>
            </a:lvl4pPr>
            <a:lvl5pPr algn="ctr" rtl="0" eaLnBrk="0" fontAlgn="base" hangingPunct="0">
              <a:spcBef>
                <a:spcPct val="0"/>
              </a:spcBef>
              <a:spcAft>
                <a:spcPct val="0"/>
              </a:spcAft>
              <a:defRPr kumimoji="1" sz="4000">
                <a:solidFill>
                  <a:schemeClr val="tx2"/>
                </a:solidFill>
                <a:latin typeface="Arial" charset="0"/>
                <a:ea typeface="新細明體" pitchFamily="18" charset="-120"/>
              </a:defRPr>
            </a:lvl5pPr>
            <a:lvl6pPr marL="457200" algn="ctr" rtl="0" eaLnBrk="0" fontAlgn="base" hangingPunct="0">
              <a:spcBef>
                <a:spcPct val="0"/>
              </a:spcBef>
              <a:spcAft>
                <a:spcPct val="0"/>
              </a:spcAft>
              <a:defRPr kumimoji="1" sz="4000">
                <a:solidFill>
                  <a:schemeClr val="tx2"/>
                </a:solidFill>
                <a:latin typeface="Arial" charset="0"/>
                <a:ea typeface="新細明體" pitchFamily="18" charset="-120"/>
              </a:defRPr>
            </a:lvl6pPr>
            <a:lvl7pPr marL="914400" algn="ctr" rtl="0" eaLnBrk="0" fontAlgn="base" hangingPunct="0">
              <a:spcBef>
                <a:spcPct val="0"/>
              </a:spcBef>
              <a:spcAft>
                <a:spcPct val="0"/>
              </a:spcAft>
              <a:defRPr kumimoji="1" sz="4000">
                <a:solidFill>
                  <a:schemeClr val="tx2"/>
                </a:solidFill>
                <a:latin typeface="Arial" charset="0"/>
                <a:ea typeface="新細明體" pitchFamily="18" charset="-120"/>
              </a:defRPr>
            </a:lvl7pPr>
            <a:lvl8pPr marL="1371600" algn="ctr" rtl="0" eaLnBrk="0" fontAlgn="base" hangingPunct="0">
              <a:spcBef>
                <a:spcPct val="0"/>
              </a:spcBef>
              <a:spcAft>
                <a:spcPct val="0"/>
              </a:spcAft>
              <a:defRPr kumimoji="1" sz="4000">
                <a:solidFill>
                  <a:schemeClr val="tx2"/>
                </a:solidFill>
                <a:latin typeface="Arial" charset="0"/>
                <a:ea typeface="新細明體" pitchFamily="18" charset="-120"/>
              </a:defRPr>
            </a:lvl8pPr>
            <a:lvl9pPr marL="1828800" algn="ctr" rtl="0" eaLnBrk="0" fontAlgn="base" hangingPunct="0">
              <a:spcBef>
                <a:spcPct val="0"/>
              </a:spcBef>
              <a:spcAft>
                <a:spcPct val="0"/>
              </a:spcAft>
              <a:defRPr kumimoji="1" sz="4000">
                <a:solidFill>
                  <a:schemeClr val="tx2"/>
                </a:solidFill>
                <a:latin typeface="Arial" charset="0"/>
                <a:ea typeface="新細明體" pitchFamily="18" charset="-120"/>
              </a:defRPr>
            </a:lvl9pPr>
          </a:lstStyle>
          <a:p>
            <a:r>
              <a:rPr lang="en-US" altLang="zh-TW" kern="0" dirty="0" smtClean="0"/>
              <a:t>11.5 </a:t>
            </a:r>
            <a:r>
              <a:rPr lang="zh-TW" altLang="en-US" kern="0" dirty="0" smtClean="0"/>
              <a:t>國際市場進入模式</a:t>
            </a:r>
            <a:br>
              <a:rPr lang="zh-TW" altLang="en-US" kern="0" dirty="0" smtClean="0"/>
            </a:br>
            <a:r>
              <a:rPr lang="zh-TW" altLang="en-US" kern="0" dirty="0" smtClean="0"/>
              <a:t>類型與考量 </a:t>
            </a:r>
            <a:r>
              <a:rPr lang="en-US" altLang="zh-TW" sz="2800" kern="0" dirty="0" smtClean="0"/>
              <a:t>(2/3)</a:t>
            </a:r>
            <a:endParaRPr lang="en-US" altLang="zh-TW" sz="2800" kern="0" dirty="0"/>
          </a:p>
        </p:txBody>
      </p:sp>
      <p:graphicFrame>
        <p:nvGraphicFramePr>
          <p:cNvPr id="5" name="資料庫圖表 4"/>
          <p:cNvGraphicFramePr/>
          <p:nvPr>
            <p:extLst>
              <p:ext uri="{D42A27DB-BD31-4B8C-83A1-F6EECF244321}">
                <p14:modId xmlns:p14="http://schemas.microsoft.com/office/powerpoint/2010/main" val="4224218564"/>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additive="base">
                                        <p:cTn id="7" dur="500" fill="hold"/>
                                        <p:tgtEl>
                                          <p:spTgt spid="27652"/>
                                        </p:tgtEl>
                                        <p:attrNameLst>
                                          <p:attrName>ppt_x</p:attrName>
                                        </p:attrNameLst>
                                      </p:cBhvr>
                                      <p:tavLst>
                                        <p:tav tm="0">
                                          <p:val>
                                            <p:strVal val="#ppt_x"/>
                                          </p:val>
                                        </p:tav>
                                        <p:tav tm="100000">
                                          <p:val>
                                            <p:strVal val="#ppt_x"/>
                                          </p:val>
                                        </p:tav>
                                      </p:tavLst>
                                    </p:anim>
                                    <p:anim calcmode="lin" valueType="num">
                                      <p:cBhvr additive="base">
                                        <p:cTn id="8"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表11-0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52600" y="1894186"/>
            <a:ext cx="5638800" cy="460983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2"/>
          <p:cNvSpPr txBox="1">
            <a:spLocks noChangeArrowheads="1"/>
          </p:cNvSpPr>
          <p:nvPr/>
        </p:nvSpPr>
        <p:spPr bwMode="auto">
          <a:xfrm>
            <a:off x="457200" y="642386"/>
            <a:ext cx="7696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lang="zh-TW" altLang="en-US" sz="4400">
                <a:solidFill>
                  <a:schemeClr val="tx2"/>
                </a:solidFill>
                <a:latin typeface="+mn-lt"/>
                <a:ea typeface="華康粗黑體" panose="020B0709000000000000" pitchFamily="49" charset="-120"/>
                <a:cs typeface="+mj-cs"/>
              </a:defRPr>
            </a:lvl1pPr>
            <a:lvl2pPr algn="ctr" rtl="0" eaLnBrk="0" fontAlgn="base" hangingPunct="0">
              <a:spcBef>
                <a:spcPct val="0"/>
              </a:spcBef>
              <a:spcAft>
                <a:spcPct val="0"/>
              </a:spcAft>
              <a:defRPr kumimoji="1" sz="4000">
                <a:solidFill>
                  <a:schemeClr val="tx2"/>
                </a:solidFill>
                <a:latin typeface="Arial" charset="0"/>
                <a:ea typeface="新細明體" pitchFamily="18" charset="-120"/>
              </a:defRPr>
            </a:lvl2pPr>
            <a:lvl3pPr algn="ctr" rtl="0" eaLnBrk="0" fontAlgn="base" hangingPunct="0">
              <a:spcBef>
                <a:spcPct val="0"/>
              </a:spcBef>
              <a:spcAft>
                <a:spcPct val="0"/>
              </a:spcAft>
              <a:defRPr kumimoji="1" sz="4000">
                <a:solidFill>
                  <a:schemeClr val="tx2"/>
                </a:solidFill>
                <a:latin typeface="Arial" charset="0"/>
                <a:ea typeface="新細明體" pitchFamily="18" charset="-120"/>
              </a:defRPr>
            </a:lvl3pPr>
            <a:lvl4pPr algn="ctr" rtl="0" eaLnBrk="0" fontAlgn="base" hangingPunct="0">
              <a:spcBef>
                <a:spcPct val="0"/>
              </a:spcBef>
              <a:spcAft>
                <a:spcPct val="0"/>
              </a:spcAft>
              <a:defRPr kumimoji="1" sz="4000">
                <a:solidFill>
                  <a:schemeClr val="tx2"/>
                </a:solidFill>
                <a:latin typeface="Arial" charset="0"/>
                <a:ea typeface="新細明體" pitchFamily="18" charset="-120"/>
              </a:defRPr>
            </a:lvl4pPr>
            <a:lvl5pPr algn="ctr" rtl="0" eaLnBrk="0" fontAlgn="base" hangingPunct="0">
              <a:spcBef>
                <a:spcPct val="0"/>
              </a:spcBef>
              <a:spcAft>
                <a:spcPct val="0"/>
              </a:spcAft>
              <a:defRPr kumimoji="1" sz="4000">
                <a:solidFill>
                  <a:schemeClr val="tx2"/>
                </a:solidFill>
                <a:latin typeface="Arial" charset="0"/>
                <a:ea typeface="新細明體" pitchFamily="18" charset="-120"/>
              </a:defRPr>
            </a:lvl5pPr>
            <a:lvl6pPr marL="457200" algn="ctr" rtl="0" eaLnBrk="0" fontAlgn="base" hangingPunct="0">
              <a:spcBef>
                <a:spcPct val="0"/>
              </a:spcBef>
              <a:spcAft>
                <a:spcPct val="0"/>
              </a:spcAft>
              <a:defRPr kumimoji="1" sz="4000">
                <a:solidFill>
                  <a:schemeClr val="tx2"/>
                </a:solidFill>
                <a:latin typeface="Arial" charset="0"/>
                <a:ea typeface="新細明體" pitchFamily="18" charset="-120"/>
              </a:defRPr>
            </a:lvl6pPr>
            <a:lvl7pPr marL="914400" algn="ctr" rtl="0" eaLnBrk="0" fontAlgn="base" hangingPunct="0">
              <a:spcBef>
                <a:spcPct val="0"/>
              </a:spcBef>
              <a:spcAft>
                <a:spcPct val="0"/>
              </a:spcAft>
              <a:defRPr kumimoji="1" sz="4000">
                <a:solidFill>
                  <a:schemeClr val="tx2"/>
                </a:solidFill>
                <a:latin typeface="Arial" charset="0"/>
                <a:ea typeface="新細明體" pitchFamily="18" charset="-120"/>
              </a:defRPr>
            </a:lvl7pPr>
            <a:lvl8pPr marL="1371600" algn="ctr" rtl="0" eaLnBrk="0" fontAlgn="base" hangingPunct="0">
              <a:spcBef>
                <a:spcPct val="0"/>
              </a:spcBef>
              <a:spcAft>
                <a:spcPct val="0"/>
              </a:spcAft>
              <a:defRPr kumimoji="1" sz="4000">
                <a:solidFill>
                  <a:schemeClr val="tx2"/>
                </a:solidFill>
                <a:latin typeface="Arial" charset="0"/>
                <a:ea typeface="新細明體" pitchFamily="18" charset="-120"/>
              </a:defRPr>
            </a:lvl8pPr>
            <a:lvl9pPr marL="1828800" algn="ctr" rtl="0" eaLnBrk="0" fontAlgn="base" hangingPunct="0">
              <a:spcBef>
                <a:spcPct val="0"/>
              </a:spcBef>
              <a:spcAft>
                <a:spcPct val="0"/>
              </a:spcAft>
              <a:defRPr kumimoji="1" sz="4000">
                <a:solidFill>
                  <a:schemeClr val="tx2"/>
                </a:solidFill>
                <a:latin typeface="Arial" charset="0"/>
                <a:ea typeface="新細明體" pitchFamily="18" charset="-120"/>
              </a:defRPr>
            </a:lvl9pPr>
          </a:lstStyle>
          <a:p>
            <a:r>
              <a:rPr lang="en-US" altLang="zh-TW" kern="0" dirty="0" smtClean="0"/>
              <a:t>11.5 </a:t>
            </a:r>
            <a:r>
              <a:rPr lang="zh-TW" altLang="en-US" kern="0" dirty="0" smtClean="0"/>
              <a:t>國際市場進入模式</a:t>
            </a:r>
            <a:br>
              <a:rPr lang="zh-TW" altLang="en-US" kern="0" dirty="0" smtClean="0"/>
            </a:br>
            <a:r>
              <a:rPr lang="zh-TW" altLang="en-US" kern="0" dirty="0" smtClean="0"/>
              <a:t>類型與考量 </a:t>
            </a:r>
            <a:r>
              <a:rPr lang="en-US" altLang="zh-TW" sz="2800" kern="0" dirty="0" smtClean="0"/>
              <a:t>(3/3)</a:t>
            </a:r>
            <a:endParaRPr lang="en-US" altLang="zh-TW" sz="2800" kern="0" dirty="0"/>
          </a:p>
        </p:txBody>
      </p:sp>
      <p:graphicFrame>
        <p:nvGraphicFramePr>
          <p:cNvPr id="6" name="資料庫圖表 5"/>
          <p:cNvGraphicFramePr/>
          <p:nvPr>
            <p:extLst>
              <p:ext uri="{D42A27DB-BD31-4B8C-83A1-F6EECF244321}">
                <p14:modId xmlns:p14="http://schemas.microsoft.com/office/powerpoint/2010/main" val="4224218564"/>
              </p:ext>
            </p:extLst>
          </p:nvPr>
        </p:nvGraphicFramePr>
        <p:xfrm>
          <a:off x="-12782" y="-1279154"/>
          <a:ext cx="98914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988"/>
                                        </p:tgtEl>
                                        <p:attrNameLst>
                                          <p:attrName>style.visibility</p:attrName>
                                        </p:attrNameLst>
                                      </p:cBhvr>
                                      <p:to>
                                        <p:strVal val="visible"/>
                                      </p:to>
                                    </p:set>
                                    <p:anim calcmode="lin" valueType="num">
                                      <p:cBhvr additive="base">
                                        <p:cTn id="7" dur="500" fill="hold"/>
                                        <p:tgtEl>
                                          <p:spTgt spid="41988"/>
                                        </p:tgtEl>
                                        <p:attrNameLst>
                                          <p:attrName>ppt_x</p:attrName>
                                        </p:attrNameLst>
                                      </p:cBhvr>
                                      <p:tavLst>
                                        <p:tav tm="0">
                                          <p:val>
                                            <p:strVal val="#ppt_x"/>
                                          </p:val>
                                        </p:tav>
                                        <p:tav tm="100000">
                                          <p:val>
                                            <p:strVal val="#ppt_x"/>
                                          </p:val>
                                        </p:tav>
                                      </p:tavLst>
                                    </p:anim>
                                    <p:anim calcmode="lin" valueType="num">
                                      <p:cBhvr additive="base">
                                        <p:cTn id="8" dur="500" fill="hold"/>
                                        <p:tgtEl>
                                          <p:spTgt spid="419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457200" y="4270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新細明體" pitchFamily="18" charset="-120"/>
              </a:defRPr>
            </a:lvl2pPr>
            <a:lvl3pPr algn="ctr" rtl="0" eaLnBrk="0" fontAlgn="base" hangingPunct="0">
              <a:spcBef>
                <a:spcPct val="0"/>
              </a:spcBef>
              <a:spcAft>
                <a:spcPct val="0"/>
              </a:spcAft>
              <a:defRPr kumimoji="1" sz="4400">
                <a:solidFill>
                  <a:schemeClr val="tx2"/>
                </a:solidFill>
                <a:latin typeface="Arial" charset="0"/>
                <a:ea typeface="新細明體" pitchFamily="18" charset="-120"/>
              </a:defRPr>
            </a:lvl3pPr>
            <a:lvl4pPr algn="ctr" rtl="0" eaLnBrk="0" fontAlgn="base" hangingPunct="0">
              <a:spcBef>
                <a:spcPct val="0"/>
              </a:spcBef>
              <a:spcAft>
                <a:spcPct val="0"/>
              </a:spcAft>
              <a:defRPr kumimoji="1" sz="4400">
                <a:solidFill>
                  <a:schemeClr val="tx2"/>
                </a:solidFill>
                <a:latin typeface="Arial" charset="0"/>
                <a:ea typeface="新細明體" pitchFamily="18" charset="-120"/>
              </a:defRPr>
            </a:lvl4pPr>
            <a:lvl5pPr algn="ctr" rtl="0" eaLnBrk="0" fontAlgn="base" hangingPunct="0">
              <a:spcBef>
                <a:spcPct val="0"/>
              </a:spcBef>
              <a:spcAft>
                <a:spcPct val="0"/>
              </a:spcAft>
              <a:defRPr kumimoji="1" sz="4400">
                <a:solidFill>
                  <a:schemeClr val="tx2"/>
                </a:solidFill>
                <a:latin typeface="Arial" charset="0"/>
                <a:ea typeface="新細明體" pitchFamily="18" charset="-120"/>
              </a:defRPr>
            </a:lvl5pPr>
            <a:lvl6pPr marL="457200" algn="ctr" rtl="0" eaLnBrk="0" fontAlgn="base" hangingPunct="0">
              <a:spcBef>
                <a:spcPct val="0"/>
              </a:spcBef>
              <a:spcAft>
                <a:spcPct val="0"/>
              </a:spcAft>
              <a:defRPr kumimoji="1" sz="4400">
                <a:solidFill>
                  <a:schemeClr val="tx2"/>
                </a:solidFill>
                <a:latin typeface="Arial" charset="0"/>
                <a:ea typeface="新細明體" pitchFamily="18" charset="-120"/>
              </a:defRPr>
            </a:lvl6pPr>
            <a:lvl7pPr marL="914400" algn="ctr" rtl="0" eaLnBrk="0" fontAlgn="base" hangingPunct="0">
              <a:spcBef>
                <a:spcPct val="0"/>
              </a:spcBef>
              <a:spcAft>
                <a:spcPct val="0"/>
              </a:spcAft>
              <a:defRPr kumimoji="1" sz="4400">
                <a:solidFill>
                  <a:schemeClr val="tx2"/>
                </a:solidFill>
                <a:latin typeface="Arial" charset="0"/>
                <a:ea typeface="新細明體" pitchFamily="18" charset="-120"/>
              </a:defRPr>
            </a:lvl7pPr>
            <a:lvl8pPr marL="1371600" algn="ctr" rtl="0" eaLnBrk="0" fontAlgn="base" hangingPunct="0">
              <a:spcBef>
                <a:spcPct val="0"/>
              </a:spcBef>
              <a:spcAft>
                <a:spcPct val="0"/>
              </a:spcAft>
              <a:defRPr kumimoji="1" sz="4400">
                <a:solidFill>
                  <a:schemeClr val="tx2"/>
                </a:solidFill>
                <a:latin typeface="Arial" charset="0"/>
                <a:ea typeface="新細明體" pitchFamily="18" charset="-120"/>
              </a:defRPr>
            </a:lvl8pPr>
            <a:lvl9pPr marL="1828800" algn="ctr" rtl="0" eaLnBrk="0" fontAlgn="base" hangingPunct="0">
              <a:spcBef>
                <a:spcPct val="0"/>
              </a:spcBef>
              <a:spcAft>
                <a:spcPct val="0"/>
              </a:spcAft>
              <a:defRPr kumimoji="1" sz="4400">
                <a:solidFill>
                  <a:schemeClr val="tx2"/>
                </a:solidFill>
                <a:latin typeface="Arial" charset="0"/>
                <a:ea typeface="新細明體" pitchFamily="18" charset="-120"/>
              </a:defRPr>
            </a:lvl9pPr>
          </a:lstStyle>
          <a:p>
            <a:r>
              <a:rPr lang="zh-TW" altLang="en-US" kern="0" dirty="0" smtClean="0">
                <a:latin typeface="華康粗黑體" panose="020B0709000000000000" pitchFamily="49" charset="-120"/>
                <a:ea typeface="華康粗黑體" panose="020B0709000000000000" pitchFamily="49" charset="-120"/>
              </a:rPr>
              <a:t>個案研討：</a:t>
            </a:r>
            <a:r>
              <a:rPr lang="en-US" altLang="zh-TW" kern="0" dirty="0" smtClean="0">
                <a:latin typeface="華康粗黑體" panose="020B0709000000000000" pitchFamily="49" charset="-120"/>
                <a:ea typeface="華康粗黑體" panose="020B0709000000000000" pitchFamily="49" charset="-120"/>
              </a:rPr>
              <a:t/>
            </a:r>
            <a:br>
              <a:rPr lang="en-US" altLang="zh-TW" kern="0" dirty="0" smtClean="0">
                <a:latin typeface="華康粗黑體" panose="020B0709000000000000" pitchFamily="49" charset="-120"/>
                <a:ea typeface="華康粗黑體" panose="020B0709000000000000" pitchFamily="49" charset="-120"/>
              </a:rPr>
            </a:br>
            <a:endParaRPr lang="zh-TW" altLang="en-US" kern="0" dirty="0">
              <a:latin typeface="華康中明體" panose="02020509000000000000" pitchFamily="49" charset="-120"/>
              <a:ea typeface="華康中明體" panose="02020509000000000000" pitchFamily="49" charset="-120"/>
            </a:endParaRPr>
          </a:p>
        </p:txBody>
      </p:sp>
      <p:sp>
        <p:nvSpPr>
          <p:cNvPr id="5" name="Rectangle 2"/>
          <p:cNvSpPr txBox="1">
            <a:spLocks noChangeArrowheads="1"/>
          </p:cNvSpPr>
          <p:nvPr/>
        </p:nvSpPr>
        <p:spPr bwMode="auto">
          <a:xfrm>
            <a:off x="457200" y="7620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新細明體" pitchFamily="18" charset="-120"/>
              </a:defRPr>
            </a:lvl2pPr>
            <a:lvl3pPr algn="ctr" rtl="0" eaLnBrk="0" fontAlgn="base" hangingPunct="0">
              <a:spcBef>
                <a:spcPct val="0"/>
              </a:spcBef>
              <a:spcAft>
                <a:spcPct val="0"/>
              </a:spcAft>
              <a:defRPr kumimoji="1" sz="4400">
                <a:solidFill>
                  <a:schemeClr val="tx2"/>
                </a:solidFill>
                <a:latin typeface="Arial" charset="0"/>
                <a:ea typeface="新細明體" pitchFamily="18" charset="-120"/>
              </a:defRPr>
            </a:lvl3pPr>
            <a:lvl4pPr algn="ctr" rtl="0" eaLnBrk="0" fontAlgn="base" hangingPunct="0">
              <a:spcBef>
                <a:spcPct val="0"/>
              </a:spcBef>
              <a:spcAft>
                <a:spcPct val="0"/>
              </a:spcAft>
              <a:defRPr kumimoji="1" sz="4400">
                <a:solidFill>
                  <a:schemeClr val="tx2"/>
                </a:solidFill>
                <a:latin typeface="Arial" charset="0"/>
                <a:ea typeface="新細明體" pitchFamily="18" charset="-120"/>
              </a:defRPr>
            </a:lvl4pPr>
            <a:lvl5pPr algn="ctr" rtl="0" eaLnBrk="0" fontAlgn="base" hangingPunct="0">
              <a:spcBef>
                <a:spcPct val="0"/>
              </a:spcBef>
              <a:spcAft>
                <a:spcPct val="0"/>
              </a:spcAft>
              <a:defRPr kumimoji="1" sz="4400">
                <a:solidFill>
                  <a:schemeClr val="tx2"/>
                </a:solidFill>
                <a:latin typeface="Arial" charset="0"/>
                <a:ea typeface="新細明體" pitchFamily="18" charset="-120"/>
              </a:defRPr>
            </a:lvl5pPr>
            <a:lvl6pPr marL="457200" algn="ctr" rtl="0" eaLnBrk="0" fontAlgn="base" hangingPunct="0">
              <a:spcBef>
                <a:spcPct val="0"/>
              </a:spcBef>
              <a:spcAft>
                <a:spcPct val="0"/>
              </a:spcAft>
              <a:defRPr kumimoji="1" sz="4400">
                <a:solidFill>
                  <a:schemeClr val="tx2"/>
                </a:solidFill>
                <a:latin typeface="Arial" charset="0"/>
                <a:ea typeface="新細明體" pitchFamily="18" charset="-120"/>
              </a:defRPr>
            </a:lvl6pPr>
            <a:lvl7pPr marL="914400" algn="ctr" rtl="0" eaLnBrk="0" fontAlgn="base" hangingPunct="0">
              <a:spcBef>
                <a:spcPct val="0"/>
              </a:spcBef>
              <a:spcAft>
                <a:spcPct val="0"/>
              </a:spcAft>
              <a:defRPr kumimoji="1" sz="4400">
                <a:solidFill>
                  <a:schemeClr val="tx2"/>
                </a:solidFill>
                <a:latin typeface="Arial" charset="0"/>
                <a:ea typeface="新細明體" pitchFamily="18" charset="-120"/>
              </a:defRPr>
            </a:lvl7pPr>
            <a:lvl8pPr marL="1371600" algn="ctr" rtl="0" eaLnBrk="0" fontAlgn="base" hangingPunct="0">
              <a:spcBef>
                <a:spcPct val="0"/>
              </a:spcBef>
              <a:spcAft>
                <a:spcPct val="0"/>
              </a:spcAft>
              <a:defRPr kumimoji="1" sz="4400">
                <a:solidFill>
                  <a:schemeClr val="tx2"/>
                </a:solidFill>
                <a:latin typeface="Arial" charset="0"/>
                <a:ea typeface="新細明體" pitchFamily="18" charset="-120"/>
              </a:defRPr>
            </a:lvl8pPr>
            <a:lvl9pPr marL="1828800" algn="ctr" rtl="0" eaLnBrk="0" fontAlgn="base" hangingPunct="0">
              <a:spcBef>
                <a:spcPct val="0"/>
              </a:spcBef>
              <a:spcAft>
                <a:spcPct val="0"/>
              </a:spcAft>
              <a:defRPr kumimoji="1" sz="4400">
                <a:solidFill>
                  <a:schemeClr val="tx2"/>
                </a:solidFill>
                <a:latin typeface="Arial" charset="0"/>
                <a:ea typeface="新細明體" pitchFamily="18" charset="-120"/>
              </a:defRPr>
            </a:lvl9pPr>
          </a:lstStyle>
          <a:p>
            <a:r>
              <a:rPr lang="zh-TW" altLang="en-US" sz="4000" kern="0" dirty="0" smtClean="0">
                <a:latin typeface="華康中明體" panose="02020509000000000000" pitchFamily="49" charset="-120"/>
                <a:ea typeface="華康中明體" panose="02020509000000000000" pitchFamily="49" charset="-120"/>
              </a:rPr>
              <a:t>聚陽實業的全球佈局</a:t>
            </a:r>
            <a:endParaRPr lang="zh-TW" altLang="en-US" sz="4000" kern="0" dirty="0">
              <a:latin typeface="華康中明體" panose="02020509000000000000" pitchFamily="49" charset="-120"/>
              <a:ea typeface="華康中明體" panose="02020509000000000000" pitchFamily="49" charset="-120"/>
            </a:endParaRPr>
          </a:p>
        </p:txBody>
      </p:sp>
      <p:pic>
        <p:nvPicPr>
          <p:cNvPr id="3" name="圖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8448" y="1757362"/>
            <a:ext cx="3065152" cy="471963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個案研討：問題討論</a:t>
            </a:r>
            <a:endParaRPr lang="zh-TW" altLang="en-US" dirty="0"/>
          </a:p>
        </p:txBody>
      </p:sp>
      <p:sp>
        <p:nvSpPr>
          <p:cNvPr id="3" name="內容版面配置區 2"/>
          <p:cNvSpPr>
            <a:spLocks noGrp="1"/>
          </p:cNvSpPr>
          <p:nvPr>
            <p:ph idx="1"/>
          </p:nvPr>
        </p:nvSpPr>
        <p:spPr/>
        <p:txBody>
          <a:bodyPr/>
          <a:lstStyle/>
          <a:p>
            <a:pPr marL="450850" indent="-450850"/>
            <a:r>
              <a:rPr lang="zh-TW" altLang="en-US" dirty="0"/>
              <a:t>聚陽採用了何種模式進入市場？為什麼使用這種模式</a:t>
            </a:r>
            <a:r>
              <a:rPr lang="zh-TW" altLang="en-US" dirty="0" smtClean="0"/>
              <a:t>？</a:t>
            </a:r>
            <a:endParaRPr lang="en-US" altLang="zh-TW" dirty="0" smtClean="0"/>
          </a:p>
          <a:p>
            <a:pPr marL="450850" indent="-450850"/>
            <a:r>
              <a:rPr lang="zh-TW" altLang="en-US" dirty="0"/>
              <a:t>根據課本中的</a:t>
            </a:r>
            <a:r>
              <a:rPr lang="en-US" altLang="zh-TW" dirty="0">
                <a:latin typeface="+mn-lt"/>
              </a:rPr>
              <a:t>I-R </a:t>
            </a:r>
            <a:r>
              <a:rPr lang="zh-TW" altLang="en-US" dirty="0"/>
              <a:t>模型，聚陽應屬於哪一種產業型態</a:t>
            </a:r>
            <a:r>
              <a:rPr lang="zh-TW" altLang="en-US" dirty="0" smtClean="0"/>
              <a:t>？</a:t>
            </a:r>
            <a:endParaRPr lang="en-US" altLang="zh-TW" dirty="0" smtClean="0"/>
          </a:p>
          <a:p>
            <a:pPr marL="450850" indent="-450850"/>
            <a:r>
              <a:rPr lang="zh-TW" altLang="en-US" dirty="0"/>
              <a:t>試收集有關聚陽目前國際化佈局的狀況，進而分析它的策略是否與文章</a:t>
            </a:r>
            <a:r>
              <a:rPr lang="zh-TW" altLang="en-US" dirty="0" smtClean="0"/>
              <a:t>內容一致</a:t>
            </a:r>
            <a:r>
              <a:rPr lang="zh-TW" altLang="en-US" dirty="0"/>
              <a:t>。</a:t>
            </a:r>
          </a:p>
        </p:txBody>
      </p:sp>
    </p:spTree>
    <p:extLst>
      <p:ext uri="{BB962C8B-B14F-4D97-AF65-F5344CB8AC3E}">
        <p14:creationId xmlns:p14="http://schemas.microsoft.com/office/powerpoint/2010/main" val="4278841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預設簡報設計">
  <a:themeElements>
    <a:clrScheme name="1_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預設簡報設計">
      <a:majorFont>
        <a:latin typeface="Arial"/>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第1章策略管理導論</Template>
  <TotalTime>346</TotalTime>
  <Words>1986</Words>
  <Application>Microsoft Office PowerPoint</Application>
  <PresentationFormat>如螢幕大小 (4:3)</PresentationFormat>
  <Paragraphs>222</Paragraphs>
  <Slides>31</Slides>
  <Notes>0</Notes>
  <HiddenSlides>0</HiddenSlides>
  <MMClips>0</MMClips>
  <ScaleCrop>false</ScaleCrop>
  <HeadingPairs>
    <vt:vector size="4" baseType="variant">
      <vt:variant>
        <vt:lpstr>佈景主題</vt:lpstr>
      </vt:variant>
      <vt:variant>
        <vt:i4>1</vt:i4>
      </vt:variant>
      <vt:variant>
        <vt:lpstr>投影片標題</vt:lpstr>
      </vt:variant>
      <vt:variant>
        <vt:i4>31</vt:i4>
      </vt:variant>
    </vt:vector>
  </HeadingPairs>
  <TitlesOfParts>
    <vt:vector size="32" baseType="lpstr">
      <vt:lpstr>1_預設簡報設計</vt:lpstr>
      <vt:lpstr>第11章  國際策略管理</vt:lpstr>
      <vt:lpstr>大綱</vt:lpstr>
      <vt:lpstr>PowerPoint 簡報</vt:lpstr>
      <vt:lpstr>11.1 產業全球化之意義 與驅動力 (1/2)</vt:lpstr>
      <vt:lpstr>11.1 產業全球化之意義 與驅動力 (2/2)</vt:lpstr>
      <vt:lpstr>11.1.1 市場之驅動力</vt:lpstr>
      <vt:lpstr>11.1.2 成本之驅動力</vt:lpstr>
      <vt:lpstr>11.1.3 政府之驅動力</vt:lpstr>
      <vt:lpstr>11.1.4 競爭之驅動力</vt:lpstr>
      <vt:lpstr>11.1.5 媒體與網路之驅動力</vt:lpstr>
      <vt:lpstr>11.2 企業國際化之動機與利益</vt:lpstr>
      <vt:lpstr>11.2.1 學習與獲取企業營運 所需之資源</vt:lpstr>
      <vt:lpstr>11.2.2 尋求廣大國外市場</vt:lpstr>
      <vt:lpstr>11.2.3 擴大營運規模取得 競爭優勢</vt:lpstr>
      <vt:lpstr>11.2.4 追隨客戶之國際化佈局</vt:lpstr>
      <vt:lpstr>11.2.5 領先或追隨競爭者          之國際化策略</vt:lpstr>
      <vt:lpstr>11.2.6 分散企業營運風險</vt:lpstr>
      <vt:lpstr>11.3 企業國際化之風險 與成本 (1/2)</vt:lpstr>
      <vt:lpstr>11.3 企業國際化之風險 與成本 (2/2)</vt:lpstr>
      <vt:lpstr>11.4 多國籍企業策略類型 (1/7)</vt:lpstr>
      <vt:lpstr>11.4 多國籍企業策略類型 (2/7)</vt:lpstr>
      <vt:lpstr>11.4 多國籍企業策略類型 (3/7)</vt:lpstr>
      <vt:lpstr>11.4 多國籍企業策略類型 (4/7)</vt:lpstr>
      <vt:lpstr>11.4 多國籍企業策略類型 (5/7)</vt:lpstr>
      <vt:lpstr>11.4 多國籍企業策略類型 (6/7)</vt:lpstr>
      <vt:lpstr>11.4 多國籍企業策略類型 (7/7)</vt:lpstr>
      <vt:lpstr>11.5 國際市場進入模式 類型與考量 (1/3)</vt:lpstr>
      <vt:lpstr>PowerPoint 簡報</vt:lpstr>
      <vt:lpstr>PowerPoint 簡報</vt:lpstr>
      <vt:lpstr>PowerPoint 簡報</vt:lpstr>
      <vt:lpstr>個案研討：問題討論</vt:lpstr>
    </vt:vector>
  </TitlesOfParts>
  <Company>FCMC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第11章 國際策略管理</dc:title>
  <dc:creator>NO.16</dc:creator>
  <cp:lastModifiedBy>NO38</cp:lastModifiedBy>
  <cp:revision>65</cp:revision>
  <dcterms:created xsi:type="dcterms:W3CDTF">2011-08-31T01:47:39Z</dcterms:created>
  <dcterms:modified xsi:type="dcterms:W3CDTF">2014-07-08T07:39:15Z</dcterms:modified>
</cp:coreProperties>
</file>