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56" r:id="rId2"/>
    <p:sldId id="289" r:id="rId3"/>
    <p:sldId id="287" r:id="rId4"/>
    <p:sldId id="257" r:id="rId5"/>
    <p:sldId id="279" r:id="rId6"/>
    <p:sldId id="258" r:id="rId7"/>
    <p:sldId id="285" r:id="rId8"/>
    <p:sldId id="259" r:id="rId9"/>
    <p:sldId id="260" r:id="rId10"/>
    <p:sldId id="261" r:id="rId11"/>
    <p:sldId id="262" r:id="rId12"/>
    <p:sldId id="263" r:id="rId13"/>
    <p:sldId id="264" r:id="rId14"/>
    <p:sldId id="280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86" r:id="rId23"/>
    <p:sldId id="281" r:id="rId24"/>
    <p:sldId id="272" r:id="rId25"/>
    <p:sldId id="273" r:id="rId26"/>
    <p:sldId id="274" r:id="rId27"/>
    <p:sldId id="275" r:id="rId28"/>
    <p:sldId id="276" r:id="rId29"/>
    <p:sldId id="277" r:id="rId30"/>
    <p:sldId id="282" r:id="rId31"/>
    <p:sldId id="283" r:id="rId32"/>
    <p:sldId id="278" r:id="rId33"/>
    <p:sldId id="284" r:id="rId34"/>
    <p:sldId id="290" r:id="rId35"/>
    <p:sldId id="288" r:id="rId36"/>
    <p:sldId id="291" r:id="rId37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E8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22" autoAdjust="0"/>
    <p:restoredTop sz="86410"/>
  </p:normalViewPr>
  <p:slideViewPr>
    <p:cSldViewPr>
      <p:cViewPr varScale="1">
        <p:scale>
          <a:sx n="72" d="100"/>
          <a:sy n="72" d="100"/>
        </p:scale>
        <p:origin x="-4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FFFF00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4FCD5E-89D4-44E7-938E-B6D6348693FE}" type="presOf" srcId="{796379F3-7397-4F41-BD8A-B402E4820D42}" destId="{B01B5A6C-7C6E-4F31-BB68-374AEB9FD12C}" srcOrd="0" destOrd="0" presId="urn:microsoft.com/office/officeart/2005/8/layout/chevron1"/>
    <dgm:cxn modelId="{FFD2812C-442E-4B30-86BD-AB4BF37DA7C3}" type="presOf" srcId="{EAAAC6C6-737E-4453-BFE5-D404DA6F59DE}" destId="{8298935C-C2A4-42A8-A4DA-5831263286AD}" srcOrd="0" destOrd="0" presId="urn:microsoft.com/office/officeart/2005/8/layout/chevron1"/>
    <dgm:cxn modelId="{006AF578-796B-463C-A43F-41A2B3A5EC0D}" type="presOf" srcId="{62EED78B-8AE0-4A50-A984-8BB9B4680F2E}" destId="{CB1ABACC-B994-4E87-950C-99D75B9CCB82}" srcOrd="0" destOrd="0" presId="urn:microsoft.com/office/officeart/2005/8/layout/chevron1"/>
    <dgm:cxn modelId="{97E55A62-EAE0-4258-8F78-957B4CFCB762}" type="presOf" srcId="{FD5C0E9E-16F2-4292-90E9-59B7B1FDB6A2}" destId="{A4C77795-C641-43FD-8EBE-56312028B0AC}" srcOrd="0" destOrd="0" presId="urn:microsoft.com/office/officeart/2005/8/layout/chevron1"/>
    <dgm:cxn modelId="{362AD7C6-3DC5-424A-8EED-B4D809A1C58E}" type="presOf" srcId="{E01B3BCA-AAF7-4E8A-9AF5-3C93C510C671}" destId="{7C782CD1-FFED-414A-975B-6B0DB6942A45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71D3CD41-ADDA-4D53-8DF8-7450939FD836}" type="presOf" srcId="{916A54FC-7285-4D88-922C-36473E8E6EAD}" destId="{D4B6B227-DFBB-43A9-9106-A6857A61639A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1F38DE0C-B659-4A33-829F-50737D6BB69B}" type="presParOf" srcId="{CB1ABACC-B994-4E87-950C-99D75B9CCB82}" destId="{D4B6B227-DFBB-43A9-9106-A6857A61639A}" srcOrd="0" destOrd="0" presId="urn:microsoft.com/office/officeart/2005/8/layout/chevron1"/>
    <dgm:cxn modelId="{5967181E-1362-42D8-B7C9-C7F756F511CF}" type="presParOf" srcId="{CB1ABACC-B994-4E87-950C-99D75B9CCB82}" destId="{E9D85CB0-18FA-46A8-AD39-2C3848B92740}" srcOrd="1" destOrd="0" presId="urn:microsoft.com/office/officeart/2005/8/layout/chevron1"/>
    <dgm:cxn modelId="{01A7893D-63A6-4A47-B4FD-EB63EF217CDD}" type="presParOf" srcId="{CB1ABACC-B994-4E87-950C-99D75B9CCB82}" destId="{A4C77795-C641-43FD-8EBE-56312028B0AC}" srcOrd="2" destOrd="0" presId="urn:microsoft.com/office/officeart/2005/8/layout/chevron1"/>
    <dgm:cxn modelId="{A82C0535-3330-4B96-9A12-048E287A2854}" type="presParOf" srcId="{CB1ABACC-B994-4E87-950C-99D75B9CCB82}" destId="{3E1C348D-27DA-4825-BE02-4556E4C703B0}" srcOrd="3" destOrd="0" presId="urn:microsoft.com/office/officeart/2005/8/layout/chevron1"/>
    <dgm:cxn modelId="{25398897-CE7B-4B9B-B130-C2EECB06507D}" type="presParOf" srcId="{CB1ABACC-B994-4E87-950C-99D75B9CCB82}" destId="{8298935C-C2A4-42A8-A4DA-5831263286AD}" srcOrd="4" destOrd="0" presId="urn:microsoft.com/office/officeart/2005/8/layout/chevron1"/>
    <dgm:cxn modelId="{7028BC12-D1C7-4B1D-A088-7736A9D13CE5}" type="presParOf" srcId="{CB1ABACC-B994-4E87-950C-99D75B9CCB82}" destId="{53C07B22-BEB4-4B00-8A89-634A4189771B}" srcOrd="5" destOrd="0" presId="urn:microsoft.com/office/officeart/2005/8/layout/chevron1"/>
    <dgm:cxn modelId="{628FDC7D-7913-49F7-9B89-D988DF148E90}" type="presParOf" srcId="{CB1ABACC-B994-4E87-950C-99D75B9CCB82}" destId="{B01B5A6C-7C6E-4F31-BB68-374AEB9FD12C}" srcOrd="6" destOrd="0" presId="urn:microsoft.com/office/officeart/2005/8/layout/chevron1"/>
    <dgm:cxn modelId="{C0E782CA-5621-4248-9A65-86F2A65CC654}" type="presParOf" srcId="{CB1ABACC-B994-4E87-950C-99D75B9CCB82}" destId="{FC5D2E17-141A-4EE3-99B8-412384DB15FD}" srcOrd="7" destOrd="0" presId="urn:microsoft.com/office/officeart/2005/8/layout/chevron1"/>
    <dgm:cxn modelId="{BCA9FC4C-31C6-46EC-8CD0-DCEDBDC241D5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FFFF00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4839A77-18B4-4DD5-94DB-D9E38655411A}" type="presOf" srcId="{916A54FC-7285-4D88-922C-36473E8E6EAD}" destId="{D4B6B227-DFBB-43A9-9106-A6857A61639A}" srcOrd="0" destOrd="0" presId="urn:microsoft.com/office/officeart/2005/8/layout/chevron1"/>
    <dgm:cxn modelId="{55DF8411-E8E8-4A13-A2E5-AB532B76AE74}" type="presOf" srcId="{E01B3BCA-AAF7-4E8A-9AF5-3C93C510C671}" destId="{7C782CD1-FFED-414A-975B-6B0DB6942A45}" srcOrd="0" destOrd="0" presId="urn:microsoft.com/office/officeart/2005/8/layout/chevron1"/>
    <dgm:cxn modelId="{A4D8E0B1-B62B-4D44-A9D4-EA09D8731F2F}" type="presOf" srcId="{62EED78B-8AE0-4A50-A984-8BB9B4680F2E}" destId="{CB1ABACC-B994-4E87-950C-99D75B9CCB82}" srcOrd="0" destOrd="0" presId="urn:microsoft.com/office/officeart/2005/8/layout/chevron1"/>
    <dgm:cxn modelId="{3F3FF4C8-5E64-45CE-8F5D-5464FF784062}" type="presOf" srcId="{EAAAC6C6-737E-4453-BFE5-D404DA6F59DE}" destId="{8298935C-C2A4-42A8-A4DA-5831263286AD}" srcOrd="0" destOrd="0" presId="urn:microsoft.com/office/officeart/2005/8/layout/chevron1"/>
    <dgm:cxn modelId="{0C232D6D-33E7-4EA7-AF8A-021057C4ED7D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BB0A610-C7F0-462F-A1F1-34D10285AF08}" type="presOf" srcId="{FD5C0E9E-16F2-4292-90E9-59B7B1FDB6A2}" destId="{A4C77795-C641-43FD-8EBE-56312028B0AC}" srcOrd="0" destOrd="0" presId="urn:microsoft.com/office/officeart/2005/8/layout/chevron1"/>
    <dgm:cxn modelId="{816E8DA8-1505-476A-952D-7D3E3B276C78}" type="presParOf" srcId="{CB1ABACC-B994-4E87-950C-99D75B9CCB82}" destId="{D4B6B227-DFBB-43A9-9106-A6857A61639A}" srcOrd="0" destOrd="0" presId="urn:microsoft.com/office/officeart/2005/8/layout/chevron1"/>
    <dgm:cxn modelId="{F88AA85A-FA5E-4E10-A421-A657B46C122E}" type="presParOf" srcId="{CB1ABACC-B994-4E87-950C-99D75B9CCB82}" destId="{E9D85CB0-18FA-46A8-AD39-2C3848B92740}" srcOrd="1" destOrd="0" presId="urn:microsoft.com/office/officeart/2005/8/layout/chevron1"/>
    <dgm:cxn modelId="{25B0C67D-B74D-46D8-B910-AC186773C424}" type="presParOf" srcId="{CB1ABACC-B994-4E87-950C-99D75B9CCB82}" destId="{A4C77795-C641-43FD-8EBE-56312028B0AC}" srcOrd="2" destOrd="0" presId="urn:microsoft.com/office/officeart/2005/8/layout/chevron1"/>
    <dgm:cxn modelId="{37DB515F-F838-4C38-843B-8BF408B7C28C}" type="presParOf" srcId="{CB1ABACC-B994-4E87-950C-99D75B9CCB82}" destId="{3E1C348D-27DA-4825-BE02-4556E4C703B0}" srcOrd="3" destOrd="0" presId="urn:microsoft.com/office/officeart/2005/8/layout/chevron1"/>
    <dgm:cxn modelId="{293595EF-75AA-4628-A881-48925EBD4DC7}" type="presParOf" srcId="{CB1ABACC-B994-4E87-950C-99D75B9CCB82}" destId="{8298935C-C2A4-42A8-A4DA-5831263286AD}" srcOrd="4" destOrd="0" presId="urn:microsoft.com/office/officeart/2005/8/layout/chevron1"/>
    <dgm:cxn modelId="{4A29D6F1-E756-43B6-BDC5-5E6B727590B0}" type="presParOf" srcId="{CB1ABACC-B994-4E87-950C-99D75B9CCB82}" destId="{53C07B22-BEB4-4B00-8A89-634A4189771B}" srcOrd="5" destOrd="0" presId="urn:microsoft.com/office/officeart/2005/8/layout/chevron1"/>
    <dgm:cxn modelId="{40D77D6F-DC02-4E85-9244-F1B2F1F4BB35}" type="presParOf" srcId="{CB1ABACC-B994-4E87-950C-99D75B9CCB82}" destId="{B01B5A6C-7C6E-4F31-BB68-374AEB9FD12C}" srcOrd="6" destOrd="0" presId="urn:microsoft.com/office/officeart/2005/8/layout/chevron1"/>
    <dgm:cxn modelId="{D6490015-DF1D-4F4D-9BCD-F693C86A6039}" type="presParOf" srcId="{CB1ABACC-B994-4E87-950C-99D75B9CCB82}" destId="{FC5D2E17-141A-4EE3-99B8-412384DB15FD}" srcOrd="7" destOrd="0" presId="urn:microsoft.com/office/officeart/2005/8/layout/chevron1"/>
    <dgm:cxn modelId="{20DCB516-EED4-4EAB-AA3B-3043384E94EC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962E252-320A-4EF3-8695-867DB41E607B}" type="presOf" srcId="{916A54FC-7285-4D88-922C-36473E8E6EAD}" destId="{D4B6B227-DFBB-43A9-9106-A6857A61639A}" srcOrd="0" destOrd="0" presId="urn:microsoft.com/office/officeart/2005/8/layout/chevron1"/>
    <dgm:cxn modelId="{71485F13-5D55-48BE-BB3C-52AEC7B03907}" type="presOf" srcId="{62EED78B-8AE0-4A50-A984-8BB9B4680F2E}" destId="{CB1ABACC-B994-4E87-950C-99D75B9CCB82}" srcOrd="0" destOrd="0" presId="urn:microsoft.com/office/officeart/2005/8/layout/chevron1"/>
    <dgm:cxn modelId="{59A274B6-8D40-40D3-A148-0AFF0CA54137}" type="presOf" srcId="{796379F3-7397-4F41-BD8A-B402E4820D42}" destId="{B01B5A6C-7C6E-4F31-BB68-374AEB9FD12C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45670164-6946-4B9C-90BA-3B5D6362CDB5}" type="presOf" srcId="{E01B3BCA-AAF7-4E8A-9AF5-3C93C510C671}" destId="{7C782CD1-FFED-414A-975B-6B0DB6942A45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DBF8DBFE-2422-4E98-818E-03D4EEF10115}" type="presOf" srcId="{FD5C0E9E-16F2-4292-90E9-59B7B1FDB6A2}" destId="{A4C77795-C641-43FD-8EBE-56312028B0A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7680592E-BB98-48D8-9C3F-3C01727A9B53}" type="presOf" srcId="{EAAAC6C6-737E-4453-BFE5-D404DA6F59DE}" destId="{8298935C-C2A4-42A8-A4DA-5831263286AD}" srcOrd="0" destOrd="0" presId="urn:microsoft.com/office/officeart/2005/8/layout/chevron1"/>
    <dgm:cxn modelId="{E8A75C72-4B5E-49D2-9A07-DFBA7FD2AE4B}" type="presParOf" srcId="{CB1ABACC-B994-4E87-950C-99D75B9CCB82}" destId="{D4B6B227-DFBB-43A9-9106-A6857A61639A}" srcOrd="0" destOrd="0" presId="urn:microsoft.com/office/officeart/2005/8/layout/chevron1"/>
    <dgm:cxn modelId="{4B5C48D2-FB04-4CB8-8FC9-CCD7DB9EBF3D}" type="presParOf" srcId="{CB1ABACC-B994-4E87-950C-99D75B9CCB82}" destId="{E9D85CB0-18FA-46A8-AD39-2C3848B92740}" srcOrd="1" destOrd="0" presId="urn:microsoft.com/office/officeart/2005/8/layout/chevron1"/>
    <dgm:cxn modelId="{FAA46152-A429-441A-BDE4-EFA40D79D9BA}" type="presParOf" srcId="{CB1ABACC-B994-4E87-950C-99D75B9CCB82}" destId="{A4C77795-C641-43FD-8EBE-56312028B0AC}" srcOrd="2" destOrd="0" presId="urn:microsoft.com/office/officeart/2005/8/layout/chevron1"/>
    <dgm:cxn modelId="{22790A97-F5D3-4D82-B2F9-2E7082CA455C}" type="presParOf" srcId="{CB1ABACC-B994-4E87-950C-99D75B9CCB82}" destId="{3E1C348D-27DA-4825-BE02-4556E4C703B0}" srcOrd="3" destOrd="0" presId="urn:microsoft.com/office/officeart/2005/8/layout/chevron1"/>
    <dgm:cxn modelId="{16EE6023-67DF-471B-9E28-85C2FBC38B9A}" type="presParOf" srcId="{CB1ABACC-B994-4E87-950C-99D75B9CCB82}" destId="{8298935C-C2A4-42A8-A4DA-5831263286AD}" srcOrd="4" destOrd="0" presId="urn:microsoft.com/office/officeart/2005/8/layout/chevron1"/>
    <dgm:cxn modelId="{F9D29A27-CC6E-4A8C-97FD-011C3CDFF7B2}" type="presParOf" srcId="{CB1ABACC-B994-4E87-950C-99D75B9CCB82}" destId="{53C07B22-BEB4-4B00-8A89-634A4189771B}" srcOrd="5" destOrd="0" presId="urn:microsoft.com/office/officeart/2005/8/layout/chevron1"/>
    <dgm:cxn modelId="{48AE0759-A018-4B3D-A814-8CD7AECFF8D9}" type="presParOf" srcId="{CB1ABACC-B994-4E87-950C-99D75B9CCB82}" destId="{B01B5A6C-7C6E-4F31-BB68-374AEB9FD12C}" srcOrd="6" destOrd="0" presId="urn:microsoft.com/office/officeart/2005/8/layout/chevron1"/>
    <dgm:cxn modelId="{BCF4BF71-3A4F-44A1-8E16-D353926B6B89}" type="presParOf" srcId="{CB1ABACC-B994-4E87-950C-99D75B9CCB82}" destId="{FC5D2E17-141A-4EE3-99B8-412384DB15FD}" srcOrd="7" destOrd="0" presId="urn:microsoft.com/office/officeart/2005/8/layout/chevron1"/>
    <dgm:cxn modelId="{3603F410-C782-4055-B0F3-03F790C724E0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753A416-A022-4D64-8052-579A13ED290E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5DA07E75-044C-43AF-999D-140502C9B700}" type="presOf" srcId="{E01B3BCA-AAF7-4E8A-9AF5-3C93C510C671}" destId="{7C782CD1-FFED-414A-975B-6B0DB6942A45}" srcOrd="0" destOrd="0" presId="urn:microsoft.com/office/officeart/2005/8/layout/chevron1"/>
    <dgm:cxn modelId="{2F5AB955-DBFD-445C-AEA4-4ECBDBF7DD82}" type="presOf" srcId="{FD5C0E9E-16F2-4292-90E9-59B7B1FDB6A2}" destId="{A4C77795-C641-43FD-8EBE-56312028B0AC}" srcOrd="0" destOrd="0" presId="urn:microsoft.com/office/officeart/2005/8/layout/chevron1"/>
    <dgm:cxn modelId="{F55042E0-D253-44EE-A0CD-FEF103B04B64}" type="presOf" srcId="{796379F3-7397-4F41-BD8A-B402E4820D42}" destId="{B01B5A6C-7C6E-4F31-BB68-374AEB9FD12C}" srcOrd="0" destOrd="0" presId="urn:microsoft.com/office/officeart/2005/8/layout/chevron1"/>
    <dgm:cxn modelId="{86BDE7AD-BC88-42A8-A8A4-562BC30026F9}" type="presOf" srcId="{62EED78B-8AE0-4A50-A984-8BB9B4680F2E}" destId="{CB1ABACC-B994-4E87-950C-99D75B9CCB82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2C1CEA34-DF27-4C5E-939A-67379EFCC8E1}" type="presOf" srcId="{916A54FC-7285-4D88-922C-36473E8E6EAD}" destId="{D4B6B227-DFBB-43A9-9106-A6857A61639A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67FD20B-0768-4C35-97D5-2E2314234472}" type="presParOf" srcId="{CB1ABACC-B994-4E87-950C-99D75B9CCB82}" destId="{D4B6B227-DFBB-43A9-9106-A6857A61639A}" srcOrd="0" destOrd="0" presId="urn:microsoft.com/office/officeart/2005/8/layout/chevron1"/>
    <dgm:cxn modelId="{A53ED7D2-5E3A-4BBB-85A1-9ABBF3B38674}" type="presParOf" srcId="{CB1ABACC-B994-4E87-950C-99D75B9CCB82}" destId="{E9D85CB0-18FA-46A8-AD39-2C3848B92740}" srcOrd="1" destOrd="0" presId="urn:microsoft.com/office/officeart/2005/8/layout/chevron1"/>
    <dgm:cxn modelId="{16A203EC-6F1F-4642-BC84-5E1803E401BF}" type="presParOf" srcId="{CB1ABACC-B994-4E87-950C-99D75B9CCB82}" destId="{A4C77795-C641-43FD-8EBE-56312028B0AC}" srcOrd="2" destOrd="0" presId="urn:microsoft.com/office/officeart/2005/8/layout/chevron1"/>
    <dgm:cxn modelId="{CD7D3E8F-093D-4D4A-B680-8C59109CA68F}" type="presParOf" srcId="{CB1ABACC-B994-4E87-950C-99D75B9CCB82}" destId="{3E1C348D-27DA-4825-BE02-4556E4C703B0}" srcOrd="3" destOrd="0" presId="urn:microsoft.com/office/officeart/2005/8/layout/chevron1"/>
    <dgm:cxn modelId="{1BD78DC4-D7C1-4BFC-9567-36C257577D81}" type="presParOf" srcId="{CB1ABACC-B994-4E87-950C-99D75B9CCB82}" destId="{8298935C-C2A4-42A8-A4DA-5831263286AD}" srcOrd="4" destOrd="0" presId="urn:microsoft.com/office/officeart/2005/8/layout/chevron1"/>
    <dgm:cxn modelId="{25C991C4-AA2A-4660-BB6D-7EBAE58B6183}" type="presParOf" srcId="{CB1ABACC-B994-4E87-950C-99D75B9CCB82}" destId="{53C07B22-BEB4-4B00-8A89-634A4189771B}" srcOrd="5" destOrd="0" presId="urn:microsoft.com/office/officeart/2005/8/layout/chevron1"/>
    <dgm:cxn modelId="{A67AD33F-C166-4D92-9596-C5575F127B86}" type="presParOf" srcId="{CB1ABACC-B994-4E87-950C-99D75B9CCB82}" destId="{B01B5A6C-7C6E-4F31-BB68-374AEB9FD12C}" srcOrd="6" destOrd="0" presId="urn:microsoft.com/office/officeart/2005/8/layout/chevron1"/>
    <dgm:cxn modelId="{4B02EB49-DD3E-4935-B84F-B34610499A78}" type="presParOf" srcId="{CB1ABACC-B994-4E87-950C-99D75B9CCB82}" destId="{FC5D2E17-141A-4EE3-99B8-412384DB15FD}" srcOrd="7" destOrd="0" presId="urn:microsoft.com/office/officeart/2005/8/layout/chevron1"/>
    <dgm:cxn modelId="{9DC61E82-54E4-4F0A-BF55-67720867BF2D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50622AB-D897-4371-84AC-7115FCB296EA}" type="presOf" srcId="{916A54FC-7285-4D88-922C-36473E8E6EAD}" destId="{D4B6B227-DFBB-43A9-9106-A6857A61639A}" srcOrd="0" destOrd="0" presId="urn:microsoft.com/office/officeart/2005/8/layout/chevron1"/>
    <dgm:cxn modelId="{55D7E4BF-20CE-4EB7-A144-BD6A48444636}" type="presOf" srcId="{62EED78B-8AE0-4A50-A984-8BB9B4680F2E}" destId="{CB1ABACC-B994-4E87-950C-99D75B9CCB82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61F6B35E-5882-494B-AABF-B5E2D8E84292}" type="presOf" srcId="{796379F3-7397-4F41-BD8A-B402E4820D42}" destId="{B01B5A6C-7C6E-4F31-BB68-374AEB9FD12C}" srcOrd="0" destOrd="0" presId="urn:microsoft.com/office/officeart/2005/8/layout/chevron1"/>
    <dgm:cxn modelId="{086EC598-383A-41A1-9B86-DB12DBFE80AA}" type="presOf" srcId="{FD5C0E9E-16F2-4292-90E9-59B7B1FDB6A2}" destId="{A4C77795-C641-43FD-8EBE-56312028B0A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447B9737-41A9-4E8A-92E1-52281DD71C7A}" type="presOf" srcId="{E01B3BCA-AAF7-4E8A-9AF5-3C93C510C671}" destId="{7C782CD1-FFED-414A-975B-6B0DB6942A45}" srcOrd="0" destOrd="0" presId="urn:microsoft.com/office/officeart/2005/8/layout/chevron1"/>
    <dgm:cxn modelId="{DEBD8531-76E2-4053-AAA7-705DAAD73B75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390700C4-3B38-45F0-B25C-A52E4D52699B}" type="presParOf" srcId="{CB1ABACC-B994-4E87-950C-99D75B9CCB82}" destId="{D4B6B227-DFBB-43A9-9106-A6857A61639A}" srcOrd="0" destOrd="0" presId="urn:microsoft.com/office/officeart/2005/8/layout/chevron1"/>
    <dgm:cxn modelId="{519042B8-2A02-4140-8379-BF74432C5E4F}" type="presParOf" srcId="{CB1ABACC-B994-4E87-950C-99D75B9CCB82}" destId="{E9D85CB0-18FA-46A8-AD39-2C3848B92740}" srcOrd="1" destOrd="0" presId="urn:microsoft.com/office/officeart/2005/8/layout/chevron1"/>
    <dgm:cxn modelId="{F29046B7-A461-4919-B245-89365106DFA4}" type="presParOf" srcId="{CB1ABACC-B994-4E87-950C-99D75B9CCB82}" destId="{A4C77795-C641-43FD-8EBE-56312028B0AC}" srcOrd="2" destOrd="0" presId="urn:microsoft.com/office/officeart/2005/8/layout/chevron1"/>
    <dgm:cxn modelId="{89489FF4-0CE8-4AE8-A9AA-BA2FDF5E250C}" type="presParOf" srcId="{CB1ABACC-B994-4E87-950C-99D75B9CCB82}" destId="{3E1C348D-27DA-4825-BE02-4556E4C703B0}" srcOrd="3" destOrd="0" presId="urn:microsoft.com/office/officeart/2005/8/layout/chevron1"/>
    <dgm:cxn modelId="{A05DD203-897E-41DB-9C67-746CE6C8C2B9}" type="presParOf" srcId="{CB1ABACC-B994-4E87-950C-99D75B9CCB82}" destId="{8298935C-C2A4-42A8-A4DA-5831263286AD}" srcOrd="4" destOrd="0" presId="urn:microsoft.com/office/officeart/2005/8/layout/chevron1"/>
    <dgm:cxn modelId="{A8D16263-DB38-4830-BAF0-C874A4AF63AF}" type="presParOf" srcId="{CB1ABACC-B994-4E87-950C-99D75B9CCB82}" destId="{53C07B22-BEB4-4B00-8A89-634A4189771B}" srcOrd="5" destOrd="0" presId="urn:microsoft.com/office/officeart/2005/8/layout/chevron1"/>
    <dgm:cxn modelId="{C957DAB2-47FE-4762-AB8A-12FAF5E3B4FE}" type="presParOf" srcId="{CB1ABACC-B994-4E87-950C-99D75B9CCB82}" destId="{B01B5A6C-7C6E-4F31-BB68-374AEB9FD12C}" srcOrd="6" destOrd="0" presId="urn:microsoft.com/office/officeart/2005/8/layout/chevron1"/>
    <dgm:cxn modelId="{498E26F8-C640-4446-99CC-F8879D6F82D0}" type="presParOf" srcId="{CB1ABACC-B994-4E87-950C-99D75B9CCB82}" destId="{FC5D2E17-141A-4EE3-99B8-412384DB15FD}" srcOrd="7" destOrd="0" presId="urn:microsoft.com/office/officeart/2005/8/layout/chevron1"/>
    <dgm:cxn modelId="{ACD0E531-3F0D-4AAA-B06E-1C15E021794E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40452099-7A9A-4424-AE18-FE59FB398C84}" type="presOf" srcId="{FD5C0E9E-16F2-4292-90E9-59B7B1FDB6A2}" destId="{A4C77795-C641-43FD-8EBE-56312028B0AC}" srcOrd="0" destOrd="0" presId="urn:microsoft.com/office/officeart/2005/8/layout/chevron1"/>
    <dgm:cxn modelId="{7340183B-E7B2-4755-B573-E3A4FF9C32B5}" type="presOf" srcId="{62EED78B-8AE0-4A50-A984-8BB9B4680F2E}" destId="{CB1ABACC-B994-4E87-950C-99D75B9CCB82}" srcOrd="0" destOrd="0" presId="urn:microsoft.com/office/officeart/2005/8/layout/chevron1"/>
    <dgm:cxn modelId="{F3F1B5D2-8BC1-4600-84CD-570836FEF574}" type="presOf" srcId="{796379F3-7397-4F41-BD8A-B402E4820D42}" destId="{B01B5A6C-7C6E-4F31-BB68-374AEB9FD12C}" srcOrd="0" destOrd="0" presId="urn:microsoft.com/office/officeart/2005/8/layout/chevron1"/>
    <dgm:cxn modelId="{B2254A4C-7D51-43B4-83D7-5E8DA0337D9D}" type="presOf" srcId="{E01B3BCA-AAF7-4E8A-9AF5-3C93C510C671}" destId="{7C782CD1-FFED-414A-975B-6B0DB6942A45}" srcOrd="0" destOrd="0" presId="urn:microsoft.com/office/officeart/2005/8/layout/chevron1"/>
    <dgm:cxn modelId="{A1BAB59D-75FC-4DF3-985E-83337AC28470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8FA24B12-2FA2-4648-80F5-54005D2BBADA}" type="presOf" srcId="{916A54FC-7285-4D88-922C-36473E8E6EAD}" destId="{D4B6B227-DFBB-43A9-9106-A6857A61639A}" srcOrd="0" destOrd="0" presId="urn:microsoft.com/office/officeart/2005/8/layout/chevron1"/>
    <dgm:cxn modelId="{D04D215C-1AD6-4FEF-B5BA-A0B5AF2F0805}" type="presParOf" srcId="{CB1ABACC-B994-4E87-950C-99D75B9CCB82}" destId="{D4B6B227-DFBB-43A9-9106-A6857A61639A}" srcOrd="0" destOrd="0" presId="urn:microsoft.com/office/officeart/2005/8/layout/chevron1"/>
    <dgm:cxn modelId="{76ECB573-312B-4783-9B32-6F4410D4E1D6}" type="presParOf" srcId="{CB1ABACC-B994-4E87-950C-99D75B9CCB82}" destId="{E9D85CB0-18FA-46A8-AD39-2C3848B92740}" srcOrd="1" destOrd="0" presId="urn:microsoft.com/office/officeart/2005/8/layout/chevron1"/>
    <dgm:cxn modelId="{1BE787F8-62FE-4834-ACA9-767949CDB8A7}" type="presParOf" srcId="{CB1ABACC-B994-4E87-950C-99D75B9CCB82}" destId="{A4C77795-C641-43FD-8EBE-56312028B0AC}" srcOrd="2" destOrd="0" presId="urn:microsoft.com/office/officeart/2005/8/layout/chevron1"/>
    <dgm:cxn modelId="{E8F975B5-BD70-47E5-9450-B01AD88554B1}" type="presParOf" srcId="{CB1ABACC-B994-4E87-950C-99D75B9CCB82}" destId="{3E1C348D-27DA-4825-BE02-4556E4C703B0}" srcOrd="3" destOrd="0" presId="urn:microsoft.com/office/officeart/2005/8/layout/chevron1"/>
    <dgm:cxn modelId="{0E0050A0-33E4-40D7-8B5E-2EA58E6F3DAC}" type="presParOf" srcId="{CB1ABACC-B994-4E87-950C-99D75B9CCB82}" destId="{8298935C-C2A4-42A8-A4DA-5831263286AD}" srcOrd="4" destOrd="0" presId="urn:microsoft.com/office/officeart/2005/8/layout/chevron1"/>
    <dgm:cxn modelId="{BE22FECC-6557-45A1-A165-3695D2F979C4}" type="presParOf" srcId="{CB1ABACC-B994-4E87-950C-99D75B9CCB82}" destId="{53C07B22-BEB4-4B00-8A89-634A4189771B}" srcOrd="5" destOrd="0" presId="urn:microsoft.com/office/officeart/2005/8/layout/chevron1"/>
    <dgm:cxn modelId="{E736D48D-6CCB-492F-B3BD-1FC9311E1C27}" type="presParOf" srcId="{CB1ABACC-B994-4E87-950C-99D75B9CCB82}" destId="{B01B5A6C-7C6E-4F31-BB68-374AEB9FD12C}" srcOrd="6" destOrd="0" presId="urn:microsoft.com/office/officeart/2005/8/layout/chevron1"/>
    <dgm:cxn modelId="{6FA5C59C-CE54-4833-9D6E-AB55EAE9E0B3}" type="presParOf" srcId="{CB1ABACC-B994-4E87-950C-99D75B9CCB82}" destId="{FC5D2E17-141A-4EE3-99B8-412384DB15FD}" srcOrd="7" destOrd="0" presId="urn:microsoft.com/office/officeart/2005/8/layout/chevron1"/>
    <dgm:cxn modelId="{1E7F9D3A-E308-4003-9499-3F51B074CD19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7A9C01D-0176-4C3A-9A08-6477033D882C}" type="presOf" srcId="{E01B3BCA-AAF7-4E8A-9AF5-3C93C510C671}" destId="{7C782CD1-FFED-414A-975B-6B0DB6942A45}" srcOrd="0" destOrd="0" presId="urn:microsoft.com/office/officeart/2005/8/layout/chevron1"/>
    <dgm:cxn modelId="{A7CC6F14-2064-42DF-AC87-275006F0D540}" type="presOf" srcId="{796379F3-7397-4F41-BD8A-B402E4820D42}" destId="{B01B5A6C-7C6E-4F31-BB68-374AEB9FD12C}" srcOrd="0" destOrd="0" presId="urn:microsoft.com/office/officeart/2005/8/layout/chevron1"/>
    <dgm:cxn modelId="{1BDC73B5-BA51-41C7-946D-2FA5680035AB}" type="presOf" srcId="{62EED78B-8AE0-4A50-A984-8BB9B4680F2E}" destId="{CB1ABACC-B994-4E87-950C-99D75B9CCB82}" srcOrd="0" destOrd="0" presId="urn:microsoft.com/office/officeart/2005/8/layout/chevron1"/>
    <dgm:cxn modelId="{577A78A4-53C2-4491-A5AB-44B6FA1B7F85}" type="presOf" srcId="{FD5C0E9E-16F2-4292-90E9-59B7B1FDB6A2}" destId="{A4C77795-C641-43FD-8EBE-56312028B0A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E69A4EF8-7863-4EC1-A2ED-90D748AD56CC}" type="presOf" srcId="{EAAAC6C6-737E-4453-BFE5-D404DA6F59DE}" destId="{8298935C-C2A4-42A8-A4DA-5831263286AD}" srcOrd="0" destOrd="0" presId="urn:microsoft.com/office/officeart/2005/8/layout/chevron1"/>
    <dgm:cxn modelId="{5F3E12F1-799A-4555-80FA-5EFBD151BA62}" type="presOf" srcId="{916A54FC-7285-4D88-922C-36473E8E6EAD}" destId="{D4B6B227-DFBB-43A9-9106-A6857A61639A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F642113-A0BE-46F1-A2B7-D31019085600}" type="presParOf" srcId="{CB1ABACC-B994-4E87-950C-99D75B9CCB82}" destId="{D4B6B227-DFBB-43A9-9106-A6857A61639A}" srcOrd="0" destOrd="0" presId="urn:microsoft.com/office/officeart/2005/8/layout/chevron1"/>
    <dgm:cxn modelId="{47FE3C4C-76E1-4517-A766-AA3D6E4AD229}" type="presParOf" srcId="{CB1ABACC-B994-4E87-950C-99D75B9CCB82}" destId="{E9D85CB0-18FA-46A8-AD39-2C3848B92740}" srcOrd="1" destOrd="0" presId="urn:microsoft.com/office/officeart/2005/8/layout/chevron1"/>
    <dgm:cxn modelId="{ADB07509-5922-4F2A-B727-59BD97DE4A41}" type="presParOf" srcId="{CB1ABACC-B994-4E87-950C-99D75B9CCB82}" destId="{A4C77795-C641-43FD-8EBE-56312028B0AC}" srcOrd="2" destOrd="0" presId="urn:microsoft.com/office/officeart/2005/8/layout/chevron1"/>
    <dgm:cxn modelId="{B837CDF1-9CC6-4229-A999-1454BCDC640C}" type="presParOf" srcId="{CB1ABACC-B994-4E87-950C-99D75B9CCB82}" destId="{3E1C348D-27DA-4825-BE02-4556E4C703B0}" srcOrd="3" destOrd="0" presId="urn:microsoft.com/office/officeart/2005/8/layout/chevron1"/>
    <dgm:cxn modelId="{F2245189-922E-44AC-99A0-8BA0A7A569DA}" type="presParOf" srcId="{CB1ABACC-B994-4E87-950C-99D75B9CCB82}" destId="{8298935C-C2A4-42A8-A4DA-5831263286AD}" srcOrd="4" destOrd="0" presId="urn:microsoft.com/office/officeart/2005/8/layout/chevron1"/>
    <dgm:cxn modelId="{1245E3AB-0897-479D-93FA-FBEB7D305C33}" type="presParOf" srcId="{CB1ABACC-B994-4E87-950C-99D75B9CCB82}" destId="{53C07B22-BEB4-4B00-8A89-634A4189771B}" srcOrd="5" destOrd="0" presId="urn:microsoft.com/office/officeart/2005/8/layout/chevron1"/>
    <dgm:cxn modelId="{C9A58B8F-A1C8-417A-A9C4-7D51C2C8D8D8}" type="presParOf" srcId="{CB1ABACC-B994-4E87-950C-99D75B9CCB82}" destId="{B01B5A6C-7C6E-4F31-BB68-374AEB9FD12C}" srcOrd="6" destOrd="0" presId="urn:microsoft.com/office/officeart/2005/8/layout/chevron1"/>
    <dgm:cxn modelId="{A9AB1C49-A0A3-454F-8388-2BCE7A16659A}" type="presParOf" srcId="{CB1ABACC-B994-4E87-950C-99D75B9CCB82}" destId="{FC5D2E17-141A-4EE3-99B8-412384DB15FD}" srcOrd="7" destOrd="0" presId="urn:microsoft.com/office/officeart/2005/8/layout/chevron1"/>
    <dgm:cxn modelId="{C53CE055-64A4-4C62-BB16-295A5D613032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6A404A9-0DB0-4D1E-9B24-0E5AD06AC7B6}" type="presOf" srcId="{62EED78B-8AE0-4A50-A984-8BB9B4680F2E}" destId="{CB1ABACC-B994-4E87-950C-99D75B9CCB82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1B639151-E24A-492E-9AFC-08077593BA18}" type="presOf" srcId="{EAAAC6C6-737E-4453-BFE5-D404DA6F59DE}" destId="{8298935C-C2A4-42A8-A4DA-5831263286AD}" srcOrd="0" destOrd="0" presId="urn:microsoft.com/office/officeart/2005/8/layout/chevron1"/>
    <dgm:cxn modelId="{B4AA80B3-B086-4B47-87E4-AEFC84C9806E}" type="presOf" srcId="{796379F3-7397-4F41-BD8A-B402E4820D42}" destId="{B01B5A6C-7C6E-4F31-BB68-374AEB9FD12C}" srcOrd="0" destOrd="0" presId="urn:microsoft.com/office/officeart/2005/8/layout/chevron1"/>
    <dgm:cxn modelId="{6C4B854B-5132-4E42-8A9B-E7CD8A5ADC35}" type="presOf" srcId="{E01B3BCA-AAF7-4E8A-9AF5-3C93C510C671}" destId="{7C782CD1-FFED-414A-975B-6B0DB6942A45}" srcOrd="0" destOrd="0" presId="urn:microsoft.com/office/officeart/2005/8/layout/chevron1"/>
    <dgm:cxn modelId="{2AF19468-DC18-4D4B-858F-7FBEB1DF03CF}" type="presOf" srcId="{FD5C0E9E-16F2-4292-90E9-59B7B1FDB6A2}" destId="{A4C77795-C641-43FD-8EBE-56312028B0A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3EA40119-D157-4EF7-A570-79D869C1F8CB}" type="presOf" srcId="{916A54FC-7285-4D88-922C-36473E8E6EAD}" destId="{D4B6B227-DFBB-43A9-9106-A6857A61639A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F6079F88-86BA-4D63-95F3-560B6DE9C368}" type="presParOf" srcId="{CB1ABACC-B994-4E87-950C-99D75B9CCB82}" destId="{D4B6B227-DFBB-43A9-9106-A6857A61639A}" srcOrd="0" destOrd="0" presId="urn:microsoft.com/office/officeart/2005/8/layout/chevron1"/>
    <dgm:cxn modelId="{CA811A8E-2577-4AC5-B417-7063F5ED301C}" type="presParOf" srcId="{CB1ABACC-B994-4E87-950C-99D75B9CCB82}" destId="{E9D85CB0-18FA-46A8-AD39-2C3848B92740}" srcOrd="1" destOrd="0" presId="urn:microsoft.com/office/officeart/2005/8/layout/chevron1"/>
    <dgm:cxn modelId="{F0665DC6-2CE6-4A1F-BE36-25FB42194220}" type="presParOf" srcId="{CB1ABACC-B994-4E87-950C-99D75B9CCB82}" destId="{A4C77795-C641-43FD-8EBE-56312028B0AC}" srcOrd="2" destOrd="0" presId="urn:microsoft.com/office/officeart/2005/8/layout/chevron1"/>
    <dgm:cxn modelId="{49A7C2C0-E10D-45B9-ACAD-6CF28AFEDF02}" type="presParOf" srcId="{CB1ABACC-B994-4E87-950C-99D75B9CCB82}" destId="{3E1C348D-27DA-4825-BE02-4556E4C703B0}" srcOrd="3" destOrd="0" presId="urn:microsoft.com/office/officeart/2005/8/layout/chevron1"/>
    <dgm:cxn modelId="{67212D46-E70D-458C-A5AA-7B98B480071A}" type="presParOf" srcId="{CB1ABACC-B994-4E87-950C-99D75B9CCB82}" destId="{8298935C-C2A4-42A8-A4DA-5831263286AD}" srcOrd="4" destOrd="0" presId="urn:microsoft.com/office/officeart/2005/8/layout/chevron1"/>
    <dgm:cxn modelId="{92EB7115-0CF2-4872-A6C5-E6C1A4306E24}" type="presParOf" srcId="{CB1ABACC-B994-4E87-950C-99D75B9CCB82}" destId="{53C07B22-BEB4-4B00-8A89-634A4189771B}" srcOrd="5" destOrd="0" presId="urn:microsoft.com/office/officeart/2005/8/layout/chevron1"/>
    <dgm:cxn modelId="{26281EF1-B93C-4DF8-ABB5-6FB85177342B}" type="presParOf" srcId="{CB1ABACC-B994-4E87-950C-99D75B9CCB82}" destId="{B01B5A6C-7C6E-4F31-BB68-374AEB9FD12C}" srcOrd="6" destOrd="0" presId="urn:microsoft.com/office/officeart/2005/8/layout/chevron1"/>
    <dgm:cxn modelId="{39E184AF-6888-4D61-8859-35BE5FBCE401}" type="presParOf" srcId="{CB1ABACC-B994-4E87-950C-99D75B9CCB82}" destId="{FC5D2E17-141A-4EE3-99B8-412384DB15FD}" srcOrd="7" destOrd="0" presId="urn:microsoft.com/office/officeart/2005/8/layout/chevron1"/>
    <dgm:cxn modelId="{EE7B8A2E-E266-485B-9B42-57A9C0F960D3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5F3A0A4-210B-410F-8624-660B449ECCDD}" type="presOf" srcId="{FD5C0E9E-16F2-4292-90E9-59B7B1FDB6A2}" destId="{A4C77795-C641-43FD-8EBE-56312028B0AC}" srcOrd="0" destOrd="0" presId="urn:microsoft.com/office/officeart/2005/8/layout/chevron1"/>
    <dgm:cxn modelId="{94E41009-FCE0-4973-BD81-18672BAD7441}" type="presOf" srcId="{796379F3-7397-4F41-BD8A-B402E4820D42}" destId="{B01B5A6C-7C6E-4F31-BB68-374AEB9FD12C}" srcOrd="0" destOrd="0" presId="urn:microsoft.com/office/officeart/2005/8/layout/chevron1"/>
    <dgm:cxn modelId="{DE81FE94-80B3-4FA7-A2C5-561A45DCA7F0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3C55FA13-5C1E-46FB-A49E-021E4DFDD70F}" type="presOf" srcId="{62EED78B-8AE0-4A50-A984-8BB9B4680F2E}" destId="{CB1ABACC-B994-4E87-950C-99D75B9CCB82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357865AF-0F1E-4AA9-B914-EA45878C96D5}" type="presOf" srcId="{E01B3BCA-AAF7-4E8A-9AF5-3C93C510C671}" destId="{7C782CD1-FFED-414A-975B-6B0DB6942A45}" srcOrd="0" destOrd="0" presId="urn:microsoft.com/office/officeart/2005/8/layout/chevron1"/>
    <dgm:cxn modelId="{E1207734-3C19-4F29-84A2-CE25639E00C4}" type="presOf" srcId="{916A54FC-7285-4D88-922C-36473E8E6EAD}" destId="{D4B6B227-DFBB-43A9-9106-A6857A61639A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175935B-46D9-4A76-9CD2-FB5081DABDD4}" type="presParOf" srcId="{CB1ABACC-B994-4E87-950C-99D75B9CCB82}" destId="{D4B6B227-DFBB-43A9-9106-A6857A61639A}" srcOrd="0" destOrd="0" presId="urn:microsoft.com/office/officeart/2005/8/layout/chevron1"/>
    <dgm:cxn modelId="{9DF13B0A-4C5B-4FA4-A51D-134D8F80AB82}" type="presParOf" srcId="{CB1ABACC-B994-4E87-950C-99D75B9CCB82}" destId="{E9D85CB0-18FA-46A8-AD39-2C3848B92740}" srcOrd="1" destOrd="0" presId="urn:microsoft.com/office/officeart/2005/8/layout/chevron1"/>
    <dgm:cxn modelId="{8B749DE5-D191-4B2B-925E-DFF1809B9469}" type="presParOf" srcId="{CB1ABACC-B994-4E87-950C-99D75B9CCB82}" destId="{A4C77795-C641-43FD-8EBE-56312028B0AC}" srcOrd="2" destOrd="0" presId="urn:microsoft.com/office/officeart/2005/8/layout/chevron1"/>
    <dgm:cxn modelId="{EED57A28-BCA6-4E43-BFE0-64C7B42B2F33}" type="presParOf" srcId="{CB1ABACC-B994-4E87-950C-99D75B9CCB82}" destId="{3E1C348D-27DA-4825-BE02-4556E4C703B0}" srcOrd="3" destOrd="0" presId="urn:microsoft.com/office/officeart/2005/8/layout/chevron1"/>
    <dgm:cxn modelId="{76B954DC-8FCB-46A8-B5D1-C911EB015109}" type="presParOf" srcId="{CB1ABACC-B994-4E87-950C-99D75B9CCB82}" destId="{8298935C-C2A4-42A8-A4DA-5831263286AD}" srcOrd="4" destOrd="0" presId="urn:microsoft.com/office/officeart/2005/8/layout/chevron1"/>
    <dgm:cxn modelId="{154ADCD0-6F87-4F7F-BD8C-70DDEFA5F394}" type="presParOf" srcId="{CB1ABACC-B994-4E87-950C-99D75B9CCB82}" destId="{53C07B22-BEB4-4B00-8A89-634A4189771B}" srcOrd="5" destOrd="0" presId="urn:microsoft.com/office/officeart/2005/8/layout/chevron1"/>
    <dgm:cxn modelId="{04F9B39F-123E-4514-AB5D-C9CA51954DD5}" type="presParOf" srcId="{CB1ABACC-B994-4E87-950C-99D75B9CCB82}" destId="{B01B5A6C-7C6E-4F31-BB68-374AEB9FD12C}" srcOrd="6" destOrd="0" presId="urn:microsoft.com/office/officeart/2005/8/layout/chevron1"/>
    <dgm:cxn modelId="{2DBBE102-145C-4490-93BE-B748910B7824}" type="presParOf" srcId="{CB1ABACC-B994-4E87-950C-99D75B9CCB82}" destId="{FC5D2E17-141A-4EE3-99B8-412384DB15FD}" srcOrd="7" destOrd="0" presId="urn:microsoft.com/office/officeart/2005/8/layout/chevron1"/>
    <dgm:cxn modelId="{95FD0005-7C5F-4462-AFD1-B46ABE1CCBD7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268C49B-E8D7-4934-B913-94D2A2D88EC1}" type="presOf" srcId="{EAAAC6C6-737E-4453-BFE5-D404DA6F59DE}" destId="{8298935C-C2A4-42A8-A4DA-5831263286AD}" srcOrd="0" destOrd="0" presId="urn:microsoft.com/office/officeart/2005/8/layout/chevron1"/>
    <dgm:cxn modelId="{630FB217-A947-42A7-AA4D-5F7A0E569B6A}" type="presOf" srcId="{FD5C0E9E-16F2-4292-90E9-59B7B1FDB6A2}" destId="{A4C77795-C641-43FD-8EBE-56312028B0AC}" srcOrd="0" destOrd="0" presId="urn:microsoft.com/office/officeart/2005/8/layout/chevron1"/>
    <dgm:cxn modelId="{7BD7A0CE-5645-48BD-A82A-26481412B2FA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B311FF8F-9C1C-4D5B-8FC8-D3B088C5665A}" type="presOf" srcId="{E01B3BCA-AAF7-4E8A-9AF5-3C93C510C671}" destId="{7C782CD1-FFED-414A-975B-6B0DB6942A45}" srcOrd="0" destOrd="0" presId="urn:microsoft.com/office/officeart/2005/8/layout/chevron1"/>
    <dgm:cxn modelId="{B281D24B-3599-46A4-AC00-E9188DE06389}" type="presOf" srcId="{916A54FC-7285-4D88-922C-36473E8E6EAD}" destId="{D4B6B227-DFBB-43A9-9106-A6857A61639A}" srcOrd="0" destOrd="0" presId="urn:microsoft.com/office/officeart/2005/8/layout/chevron1"/>
    <dgm:cxn modelId="{8EF24F3F-A346-4FC7-B72F-A762E4A153FF}" type="presOf" srcId="{62EED78B-8AE0-4A50-A984-8BB9B4680F2E}" destId="{CB1ABACC-B994-4E87-950C-99D75B9CCB82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E0B653C-707D-46BC-AE4D-D6A892DE9D47}" type="presParOf" srcId="{CB1ABACC-B994-4E87-950C-99D75B9CCB82}" destId="{D4B6B227-DFBB-43A9-9106-A6857A61639A}" srcOrd="0" destOrd="0" presId="urn:microsoft.com/office/officeart/2005/8/layout/chevron1"/>
    <dgm:cxn modelId="{A4519966-FF0A-48D8-800B-9DDF49BB9DCE}" type="presParOf" srcId="{CB1ABACC-B994-4E87-950C-99D75B9CCB82}" destId="{E9D85CB0-18FA-46A8-AD39-2C3848B92740}" srcOrd="1" destOrd="0" presId="urn:microsoft.com/office/officeart/2005/8/layout/chevron1"/>
    <dgm:cxn modelId="{F5969E28-67D9-43C4-8F21-ABFA5D20E5F1}" type="presParOf" srcId="{CB1ABACC-B994-4E87-950C-99D75B9CCB82}" destId="{A4C77795-C641-43FD-8EBE-56312028B0AC}" srcOrd="2" destOrd="0" presId="urn:microsoft.com/office/officeart/2005/8/layout/chevron1"/>
    <dgm:cxn modelId="{EE692428-6350-4967-AC46-ED6AD07F9B34}" type="presParOf" srcId="{CB1ABACC-B994-4E87-950C-99D75B9CCB82}" destId="{3E1C348D-27DA-4825-BE02-4556E4C703B0}" srcOrd="3" destOrd="0" presId="urn:microsoft.com/office/officeart/2005/8/layout/chevron1"/>
    <dgm:cxn modelId="{482198AA-BB07-423E-B66F-CCA92EC0493C}" type="presParOf" srcId="{CB1ABACC-B994-4E87-950C-99D75B9CCB82}" destId="{8298935C-C2A4-42A8-A4DA-5831263286AD}" srcOrd="4" destOrd="0" presId="urn:microsoft.com/office/officeart/2005/8/layout/chevron1"/>
    <dgm:cxn modelId="{59A51B90-D354-475C-83D8-3177048B6B47}" type="presParOf" srcId="{CB1ABACC-B994-4E87-950C-99D75B9CCB82}" destId="{53C07B22-BEB4-4B00-8A89-634A4189771B}" srcOrd="5" destOrd="0" presId="urn:microsoft.com/office/officeart/2005/8/layout/chevron1"/>
    <dgm:cxn modelId="{47D5D97B-507A-4F1D-B99F-3BFE38577D8D}" type="presParOf" srcId="{CB1ABACC-B994-4E87-950C-99D75B9CCB82}" destId="{B01B5A6C-7C6E-4F31-BB68-374AEB9FD12C}" srcOrd="6" destOrd="0" presId="urn:microsoft.com/office/officeart/2005/8/layout/chevron1"/>
    <dgm:cxn modelId="{25238025-72F5-405B-AB45-7FA159E6078D}" type="presParOf" srcId="{CB1ABACC-B994-4E87-950C-99D75B9CCB82}" destId="{FC5D2E17-141A-4EE3-99B8-412384DB15FD}" srcOrd="7" destOrd="0" presId="urn:microsoft.com/office/officeart/2005/8/layout/chevron1"/>
    <dgm:cxn modelId="{C3F4CA60-DF4D-4F7B-B5D7-B8ADEB63867C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4870AB2-1010-4B9E-B79D-BE1E07179B3F}" type="presOf" srcId="{62EED78B-8AE0-4A50-A984-8BB9B4680F2E}" destId="{CB1ABACC-B994-4E87-950C-99D75B9CCB82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C49D6900-F434-46E5-9850-ADBF66D98949}" type="presOf" srcId="{E01B3BCA-AAF7-4E8A-9AF5-3C93C510C671}" destId="{7C782CD1-FFED-414A-975B-6B0DB6942A45}" srcOrd="0" destOrd="0" presId="urn:microsoft.com/office/officeart/2005/8/layout/chevron1"/>
    <dgm:cxn modelId="{68EA4BD4-2510-4926-B73D-8F3529A3C920}" type="presOf" srcId="{916A54FC-7285-4D88-922C-36473E8E6EAD}" destId="{D4B6B227-DFBB-43A9-9106-A6857A61639A}" srcOrd="0" destOrd="0" presId="urn:microsoft.com/office/officeart/2005/8/layout/chevron1"/>
    <dgm:cxn modelId="{7BF440AC-BDAA-486C-8FED-1F0F42F6DF4B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3138BF8B-3D27-4499-8E7B-C906B9292626}" type="presOf" srcId="{796379F3-7397-4F41-BD8A-B402E4820D42}" destId="{B01B5A6C-7C6E-4F31-BB68-374AEB9FD12C}" srcOrd="0" destOrd="0" presId="urn:microsoft.com/office/officeart/2005/8/layout/chevron1"/>
    <dgm:cxn modelId="{CECDCF76-052A-4D11-9F81-E4059CAECFB1}" type="presOf" srcId="{FD5C0E9E-16F2-4292-90E9-59B7B1FDB6A2}" destId="{A4C77795-C641-43FD-8EBE-56312028B0AC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91DDD728-4A53-47E5-A5CD-D515FAE10461}" type="presParOf" srcId="{CB1ABACC-B994-4E87-950C-99D75B9CCB82}" destId="{D4B6B227-DFBB-43A9-9106-A6857A61639A}" srcOrd="0" destOrd="0" presId="urn:microsoft.com/office/officeart/2005/8/layout/chevron1"/>
    <dgm:cxn modelId="{416737AA-863B-4642-B7FA-ED01509E0C77}" type="presParOf" srcId="{CB1ABACC-B994-4E87-950C-99D75B9CCB82}" destId="{E9D85CB0-18FA-46A8-AD39-2C3848B92740}" srcOrd="1" destOrd="0" presId="urn:microsoft.com/office/officeart/2005/8/layout/chevron1"/>
    <dgm:cxn modelId="{3ABE40FB-F09F-4765-B95A-A7CB83239F56}" type="presParOf" srcId="{CB1ABACC-B994-4E87-950C-99D75B9CCB82}" destId="{A4C77795-C641-43FD-8EBE-56312028B0AC}" srcOrd="2" destOrd="0" presId="urn:microsoft.com/office/officeart/2005/8/layout/chevron1"/>
    <dgm:cxn modelId="{A02F7585-2700-478E-9852-A344EB8FF89E}" type="presParOf" srcId="{CB1ABACC-B994-4E87-950C-99D75B9CCB82}" destId="{3E1C348D-27DA-4825-BE02-4556E4C703B0}" srcOrd="3" destOrd="0" presId="urn:microsoft.com/office/officeart/2005/8/layout/chevron1"/>
    <dgm:cxn modelId="{3934CB66-56F6-46D7-B1E6-9EA076665F30}" type="presParOf" srcId="{CB1ABACC-B994-4E87-950C-99D75B9CCB82}" destId="{8298935C-C2A4-42A8-A4DA-5831263286AD}" srcOrd="4" destOrd="0" presId="urn:microsoft.com/office/officeart/2005/8/layout/chevron1"/>
    <dgm:cxn modelId="{2B04EA28-BFF4-42DC-B047-82F7FDCCF1B8}" type="presParOf" srcId="{CB1ABACC-B994-4E87-950C-99D75B9CCB82}" destId="{53C07B22-BEB4-4B00-8A89-634A4189771B}" srcOrd="5" destOrd="0" presId="urn:microsoft.com/office/officeart/2005/8/layout/chevron1"/>
    <dgm:cxn modelId="{F2C3786D-6B3E-4D22-AC48-177836BFEA1E}" type="presParOf" srcId="{CB1ABACC-B994-4E87-950C-99D75B9CCB82}" destId="{B01B5A6C-7C6E-4F31-BB68-374AEB9FD12C}" srcOrd="6" destOrd="0" presId="urn:microsoft.com/office/officeart/2005/8/layout/chevron1"/>
    <dgm:cxn modelId="{D2350133-4A5F-40E2-AA87-B2B8ED52707C}" type="presParOf" srcId="{CB1ABACC-B994-4E87-950C-99D75B9CCB82}" destId="{FC5D2E17-141A-4EE3-99B8-412384DB15FD}" srcOrd="7" destOrd="0" presId="urn:microsoft.com/office/officeart/2005/8/layout/chevron1"/>
    <dgm:cxn modelId="{ED03E423-131B-40D0-ABD8-8D7912A8DB7F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8773449-28CA-4869-A90D-912D867E5991}" type="presOf" srcId="{916A54FC-7285-4D88-922C-36473E8E6EAD}" destId="{D4B6B227-DFBB-43A9-9106-A6857A61639A}" srcOrd="0" destOrd="0" presId="urn:microsoft.com/office/officeart/2005/8/layout/chevron1"/>
    <dgm:cxn modelId="{394445FC-9A6C-4EB2-BDD5-5969692602F0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72AF0B2-7822-4D62-97E6-88206C89DB41}" type="presOf" srcId="{E01B3BCA-AAF7-4E8A-9AF5-3C93C510C671}" destId="{7C782CD1-FFED-414A-975B-6B0DB6942A45}" srcOrd="0" destOrd="0" presId="urn:microsoft.com/office/officeart/2005/8/layout/chevron1"/>
    <dgm:cxn modelId="{A510B160-2E6B-45B3-AE9B-979174BE180E}" type="presOf" srcId="{62EED78B-8AE0-4A50-A984-8BB9B4680F2E}" destId="{CB1ABACC-B994-4E87-950C-99D75B9CCB82}" srcOrd="0" destOrd="0" presId="urn:microsoft.com/office/officeart/2005/8/layout/chevron1"/>
    <dgm:cxn modelId="{5AF1224B-EC66-48C8-B08D-3221B9F0CC90}" type="presOf" srcId="{FD5C0E9E-16F2-4292-90E9-59B7B1FDB6A2}" destId="{A4C77795-C641-43FD-8EBE-56312028B0AC}" srcOrd="0" destOrd="0" presId="urn:microsoft.com/office/officeart/2005/8/layout/chevron1"/>
    <dgm:cxn modelId="{05E38628-592C-4D89-99D6-646A773C311E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66EF8D67-9F92-4C37-9F63-CD9FEA54A009}" type="presParOf" srcId="{CB1ABACC-B994-4E87-950C-99D75B9CCB82}" destId="{D4B6B227-DFBB-43A9-9106-A6857A61639A}" srcOrd="0" destOrd="0" presId="urn:microsoft.com/office/officeart/2005/8/layout/chevron1"/>
    <dgm:cxn modelId="{1F535F5C-8E93-491A-8717-38D49F6A248B}" type="presParOf" srcId="{CB1ABACC-B994-4E87-950C-99D75B9CCB82}" destId="{E9D85CB0-18FA-46A8-AD39-2C3848B92740}" srcOrd="1" destOrd="0" presId="urn:microsoft.com/office/officeart/2005/8/layout/chevron1"/>
    <dgm:cxn modelId="{6E895938-38F5-48B4-8BF2-47D9576F4F85}" type="presParOf" srcId="{CB1ABACC-B994-4E87-950C-99D75B9CCB82}" destId="{A4C77795-C641-43FD-8EBE-56312028B0AC}" srcOrd="2" destOrd="0" presId="urn:microsoft.com/office/officeart/2005/8/layout/chevron1"/>
    <dgm:cxn modelId="{04051D95-49E5-4A80-B6CF-B5E266A1403F}" type="presParOf" srcId="{CB1ABACC-B994-4E87-950C-99D75B9CCB82}" destId="{3E1C348D-27DA-4825-BE02-4556E4C703B0}" srcOrd="3" destOrd="0" presId="urn:microsoft.com/office/officeart/2005/8/layout/chevron1"/>
    <dgm:cxn modelId="{BF43F8C8-B7B5-40C1-BF93-1D805C87D72D}" type="presParOf" srcId="{CB1ABACC-B994-4E87-950C-99D75B9CCB82}" destId="{8298935C-C2A4-42A8-A4DA-5831263286AD}" srcOrd="4" destOrd="0" presId="urn:microsoft.com/office/officeart/2005/8/layout/chevron1"/>
    <dgm:cxn modelId="{701E00AB-D687-4E30-8C54-8C3290FC9648}" type="presParOf" srcId="{CB1ABACC-B994-4E87-950C-99D75B9CCB82}" destId="{53C07B22-BEB4-4B00-8A89-634A4189771B}" srcOrd="5" destOrd="0" presId="urn:microsoft.com/office/officeart/2005/8/layout/chevron1"/>
    <dgm:cxn modelId="{803B8101-B5A4-47AB-B968-A67AA01CC23C}" type="presParOf" srcId="{CB1ABACC-B994-4E87-950C-99D75B9CCB82}" destId="{B01B5A6C-7C6E-4F31-BB68-374AEB9FD12C}" srcOrd="6" destOrd="0" presId="urn:microsoft.com/office/officeart/2005/8/layout/chevron1"/>
    <dgm:cxn modelId="{BF1B4C48-E26A-41B7-94B7-EB0F81CAE247}" type="presParOf" srcId="{CB1ABACC-B994-4E87-950C-99D75B9CCB82}" destId="{FC5D2E17-141A-4EE3-99B8-412384DB15FD}" srcOrd="7" destOrd="0" presId="urn:microsoft.com/office/officeart/2005/8/layout/chevron1"/>
    <dgm:cxn modelId="{0DD954E5-4843-4E9C-A7AC-20DB109B1258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CE1273F-E729-47FD-9ECA-83B22F677D58}" type="presOf" srcId="{916A54FC-7285-4D88-922C-36473E8E6EAD}" destId="{D4B6B227-DFBB-43A9-9106-A6857A61639A}" srcOrd="0" destOrd="0" presId="urn:microsoft.com/office/officeart/2005/8/layout/chevron1"/>
    <dgm:cxn modelId="{5BDAB25C-9D1B-4E4E-B39B-6C6B133751D3}" type="presOf" srcId="{EAAAC6C6-737E-4453-BFE5-D404DA6F59DE}" destId="{8298935C-C2A4-42A8-A4DA-5831263286AD}" srcOrd="0" destOrd="0" presId="urn:microsoft.com/office/officeart/2005/8/layout/chevron1"/>
    <dgm:cxn modelId="{2489A619-E698-4991-AB56-B799E091C4C8}" type="presOf" srcId="{FD5C0E9E-16F2-4292-90E9-59B7B1FDB6A2}" destId="{A4C77795-C641-43FD-8EBE-56312028B0AC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635EDD95-39C3-4F6A-A1C2-164DB0CAAF56}" type="presOf" srcId="{796379F3-7397-4F41-BD8A-B402E4820D42}" destId="{B01B5A6C-7C6E-4F31-BB68-374AEB9FD12C}" srcOrd="0" destOrd="0" presId="urn:microsoft.com/office/officeart/2005/8/layout/chevron1"/>
    <dgm:cxn modelId="{638940D4-F563-4BD4-B1BB-E0B4F474FA45}" type="presOf" srcId="{62EED78B-8AE0-4A50-A984-8BB9B4680F2E}" destId="{CB1ABACC-B994-4E87-950C-99D75B9CCB82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6295A09B-6D81-4321-B0A7-39CFE1522171}" type="presOf" srcId="{E01B3BCA-AAF7-4E8A-9AF5-3C93C510C671}" destId="{7C782CD1-FFED-414A-975B-6B0DB6942A45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86D72A24-8DD0-4BBD-89AB-254F4B52437E}" type="presParOf" srcId="{CB1ABACC-B994-4E87-950C-99D75B9CCB82}" destId="{D4B6B227-DFBB-43A9-9106-A6857A61639A}" srcOrd="0" destOrd="0" presId="urn:microsoft.com/office/officeart/2005/8/layout/chevron1"/>
    <dgm:cxn modelId="{1292F5F5-22C1-48AB-9BEA-788E95349D2E}" type="presParOf" srcId="{CB1ABACC-B994-4E87-950C-99D75B9CCB82}" destId="{E9D85CB0-18FA-46A8-AD39-2C3848B92740}" srcOrd="1" destOrd="0" presId="urn:microsoft.com/office/officeart/2005/8/layout/chevron1"/>
    <dgm:cxn modelId="{91301BBF-E7F3-473A-B89E-78D9E93B8A80}" type="presParOf" srcId="{CB1ABACC-B994-4E87-950C-99D75B9CCB82}" destId="{A4C77795-C641-43FD-8EBE-56312028B0AC}" srcOrd="2" destOrd="0" presId="urn:microsoft.com/office/officeart/2005/8/layout/chevron1"/>
    <dgm:cxn modelId="{A1D6D389-5C25-46EE-B0E0-4231D1926985}" type="presParOf" srcId="{CB1ABACC-B994-4E87-950C-99D75B9CCB82}" destId="{3E1C348D-27DA-4825-BE02-4556E4C703B0}" srcOrd="3" destOrd="0" presId="urn:microsoft.com/office/officeart/2005/8/layout/chevron1"/>
    <dgm:cxn modelId="{3B39AA50-916F-4F5B-8DD3-B55B31ECD7C9}" type="presParOf" srcId="{CB1ABACC-B994-4E87-950C-99D75B9CCB82}" destId="{8298935C-C2A4-42A8-A4DA-5831263286AD}" srcOrd="4" destOrd="0" presId="urn:microsoft.com/office/officeart/2005/8/layout/chevron1"/>
    <dgm:cxn modelId="{7B8B9C20-AE9D-40AC-BCB3-12C4BA66C993}" type="presParOf" srcId="{CB1ABACC-B994-4E87-950C-99D75B9CCB82}" destId="{53C07B22-BEB4-4B00-8A89-634A4189771B}" srcOrd="5" destOrd="0" presId="urn:microsoft.com/office/officeart/2005/8/layout/chevron1"/>
    <dgm:cxn modelId="{4B62CF7C-6F20-4625-8F70-77AF6906CFB6}" type="presParOf" srcId="{CB1ABACC-B994-4E87-950C-99D75B9CCB82}" destId="{B01B5A6C-7C6E-4F31-BB68-374AEB9FD12C}" srcOrd="6" destOrd="0" presId="urn:microsoft.com/office/officeart/2005/8/layout/chevron1"/>
    <dgm:cxn modelId="{6D6958E5-D0DB-471F-BAF0-5E92C52B8D1F}" type="presParOf" srcId="{CB1ABACC-B994-4E87-950C-99D75B9CCB82}" destId="{FC5D2E17-141A-4EE3-99B8-412384DB15FD}" srcOrd="7" destOrd="0" presId="urn:microsoft.com/office/officeart/2005/8/layout/chevron1"/>
    <dgm:cxn modelId="{33AAEDEA-58CD-4C67-81C2-1AB61C9D5C07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F53A033-0E70-4C7D-B763-52C661E36290}" type="presOf" srcId="{EAAAC6C6-737E-4453-BFE5-D404DA6F59DE}" destId="{8298935C-C2A4-42A8-A4DA-5831263286AD}" srcOrd="0" destOrd="0" presId="urn:microsoft.com/office/officeart/2005/8/layout/chevron1"/>
    <dgm:cxn modelId="{C2EA97AA-9335-45CC-9E52-AAA647AC0432}" type="presOf" srcId="{916A54FC-7285-4D88-922C-36473E8E6EAD}" destId="{D4B6B227-DFBB-43A9-9106-A6857A61639A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9DA007A3-2F29-49EB-94CF-88397874350E}" type="presOf" srcId="{796379F3-7397-4F41-BD8A-B402E4820D42}" destId="{B01B5A6C-7C6E-4F31-BB68-374AEB9FD12C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8F67DF32-48B8-432D-AC74-68473DBDCE7D}" type="presOf" srcId="{E01B3BCA-AAF7-4E8A-9AF5-3C93C510C671}" destId="{7C782CD1-FFED-414A-975B-6B0DB6942A45}" srcOrd="0" destOrd="0" presId="urn:microsoft.com/office/officeart/2005/8/layout/chevron1"/>
    <dgm:cxn modelId="{B015C7BE-718E-4A7C-A0A3-B2C2881A99AC}" type="presOf" srcId="{62EED78B-8AE0-4A50-A984-8BB9B4680F2E}" destId="{CB1ABACC-B994-4E87-950C-99D75B9CCB82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CAB550F-FD25-4AEA-9287-B08AD9DFEE64}" type="presOf" srcId="{FD5C0E9E-16F2-4292-90E9-59B7B1FDB6A2}" destId="{A4C77795-C641-43FD-8EBE-56312028B0AC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99A82019-049B-478F-9883-E94BF97EE749}" type="presParOf" srcId="{CB1ABACC-B994-4E87-950C-99D75B9CCB82}" destId="{D4B6B227-DFBB-43A9-9106-A6857A61639A}" srcOrd="0" destOrd="0" presId="urn:microsoft.com/office/officeart/2005/8/layout/chevron1"/>
    <dgm:cxn modelId="{4E33CA62-5DBD-4F28-B955-0FA1C73AAF34}" type="presParOf" srcId="{CB1ABACC-B994-4E87-950C-99D75B9CCB82}" destId="{E9D85CB0-18FA-46A8-AD39-2C3848B92740}" srcOrd="1" destOrd="0" presId="urn:microsoft.com/office/officeart/2005/8/layout/chevron1"/>
    <dgm:cxn modelId="{04A4C006-91F1-416B-98E6-F21CFBA25AA2}" type="presParOf" srcId="{CB1ABACC-B994-4E87-950C-99D75B9CCB82}" destId="{A4C77795-C641-43FD-8EBE-56312028B0AC}" srcOrd="2" destOrd="0" presId="urn:microsoft.com/office/officeart/2005/8/layout/chevron1"/>
    <dgm:cxn modelId="{485204CA-B9D4-4154-BED7-2C1590948CFC}" type="presParOf" srcId="{CB1ABACC-B994-4E87-950C-99D75B9CCB82}" destId="{3E1C348D-27DA-4825-BE02-4556E4C703B0}" srcOrd="3" destOrd="0" presId="urn:microsoft.com/office/officeart/2005/8/layout/chevron1"/>
    <dgm:cxn modelId="{7C76F75F-EB7E-4F21-B50E-0CA037992B2F}" type="presParOf" srcId="{CB1ABACC-B994-4E87-950C-99D75B9CCB82}" destId="{8298935C-C2A4-42A8-A4DA-5831263286AD}" srcOrd="4" destOrd="0" presId="urn:microsoft.com/office/officeart/2005/8/layout/chevron1"/>
    <dgm:cxn modelId="{0D7B9E7D-F1C1-404B-92B1-87EE15698BB3}" type="presParOf" srcId="{CB1ABACC-B994-4E87-950C-99D75B9CCB82}" destId="{53C07B22-BEB4-4B00-8A89-634A4189771B}" srcOrd="5" destOrd="0" presId="urn:microsoft.com/office/officeart/2005/8/layout/chevron1"/>
    <dgm:cxn modelId="{B8DD83C4-C0D6-459B-9A10-5885D7DE093A}" type="presParOf" srcId="{CB1ABACC-B994-4E87-950C-99D75B9CCB82}" destId="{B01B5A6C-7C6E-4F31-BB68-374AEB9FD12C}" srcOrd="6" destOrd="0" presId="urn:microsoft.com/office/officeart/2005/8/layout/chevron1"/>
    <dgm:cxn modelId="{D2A08538-443B-4700-BAA1-99C587A0B43C}" type="presParOf" srcId="{CB1ABACC-B994-4E87-950C-99D75B9CCB82}" destId="{FC5D2E17-141A-4EE3-99B8-412384DB15FD}" srcOrd="7" destOrd="0" presId="urn:microsoft.com/office/officeart/2005/8/layout/chevron1"/>
    <dgm:cxn modelId="{A4480661-A7D2-4B98-A821-34EEC0176614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89921D0-AE71-407E-AE44-EDCFC1107FAA}" type="presOf" srcId="{E01B3BCA-AAF7-4E8A-9AF5-3C93C510C671}" destId="{7C782CD1-FFED-414A-975B-6B0DB6942A45}" srcOrd="0" destOrd="0" presId="urn:microsoft.com/office/officeart/2005/8/layout/chevron1"/>
    <dgm:cxn modelId="{BD991A90-8D4E-4226-BA5B-07286F46BCE0}" type="presOf" srcId="{62EED78B-8AE0-4A50-A984-8BB9B4680F2E}" destId="{CB1ABACC-B994-4E87-950C-99D75B9CCB82}" srcOrd="0" destOrd="0" presId="urn:microsoft.com/office/officeart/2005/8/layout/chevron1"/>
    <dgm:cxn modelId="{B41C2C0F-E36F-49F8-8D83-8A8A41F976A2}" type="presOf" srcId="{EAAAC6C6-737E-4453-BFE5-D404DA6F59DE}" destId="{8298935C-C2A4-42A8-A4DA-5831263286AD}" srcOrd="0" destOrd="0" presId="urn:microsoft.com/office/officeart/2005/8/layout/chevron1"/>
    <dgm:cxn modelId="{A4003B49-01B4-496D-863F-7008255461DF}" type="presOf" srcId="{916A54FC-7285-4D88-922C-36473E8E6EAD}" destId="{D4B6B227-DFBB-43A9-9106-A6857A61639A}" srcOrd="0" destOrd="0" presId="urn:microsoft.com/office/officeart/2005/8/layout/chevron1"/>
    <dgm:cxn modelId="{9859416C-D66E-41AE-B1B9-695ED8AD5F57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092D76FD-F1E2-48E1-B522-69BF4FC7E815}" type="presOf" srcId="{FD5C0E9E-16F2-4292-90E9-59B7B1FDB6A2}" destId="{A4C77795-C641-43FD-8EBE-56312028B0A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9F84D52-C2CD-438A-9B7A-FEDAD9C2562A}" type="presParOf" srcId="{CB1ABACC-B994-4E87-950C-99D75B9CCB82}" destId="{D4B6B227-DFBB-43A9-9106-A6857A61639A}" srcOrd="0" destOrd="0" presId="urn:microsoft.com/office/officeart/2005/8/layout/chevron1"/>
    <dgm:cxn modelId="{44558A9D-940A-4A1E-934B-B430E80E6C75}" type="presParOf" srcId="{CB1ABACC-B994-4E87-950C-99D75B9CCB82}" destId="{E9D85CB0-18FA-46A8-AD39-2C3848B92740}" srcOrd="1" destOrd="0" presId="urn:microsoft.com/office/officeart/2005/8/layout/chevron1"/>
    <dgm:cxn modelId="{ED1E8424-20C0-4DF4-A4AD-15F4B2984449}" type="presParOf" srcId="{CB1ABACC-B994-4E87-950C-99D75B9CCB82}" destId="{A4C77795-C641-43FD-8EBE-56312028B0AC}" srcOrd="2" destOrd="0" presId="urn:microsoft.com/office/officeart/2005/8/layout/chevron1"/>
    <dgm:cxn modelId="{49694609-5066-4B91-988A-FF40E6C10A14}" type="presParOf" srcId="{CB1ABACC-B994-4E87-950C-99D75B9CCB82}" destId="{3E1C348D-27DA-4825-BE02-4556E4C703B0}" srcOrd="3" destOrd="0" presId="urn:microsoft.com/office/officeart/2005/8/layout/chevron1"/>
    <dgm:cxn modelId="{7F4FC297-484C-4289-B737-F5C498743959}" type="presParOf" srcId="{CB1ABACC-B994-4E87-950C-99D75B9CCB82}" destId="{8298935C-C2A4-42A8-A4DA-5831263286AD}" srcOrd="4" destOrd="0" presId="urn:microsoft.com/office/officeart/2005/8/layout/chevron1"/>
    <dgm:cxn modelId="{C6182227-3AD9-415D-A8CE-7886D4B1E9F2}" type="presParOf" srcId="{CB1ABACC-B994-4E87-950C-99D75B9CCB82}" destId="{53C07B22-BEB4-4B00-8A89-634A4189771B}" srcOrd="5" destOrd="0" presId="urn:microsoft.com/office/officeart/2005/8/layout/chevron1"/>
    <dgm:cxn modelId="{FB63E104-997A-48E8-A221-D7D88F9E7047}" type="presParOf" srcId="{CB1ABACC-B994-4E87-950C-99D75B9CCB82}" destId="{B01B5A6C-7C6E-4F31-BB68-374AEB9FD12C}" srcOrd="6" destOrd="0" presId="urn:microsoft.com/office/officeart/2005/8/layout/chevron1"/>
    <dgm:cxn modelId="{323754A0-DA5C-432B-ABD6-1D6DFAAFA56B}" type="presParOf" srcId="{CB1ABACC-B994-4E87-950C-99D75B9CCB82}" destId="{FC5D2E17-141A-4EE3-99B8-412384DB15FD}" srcOrd="7" destOrd="0" presId="urn:microsoft.com/office/officeart/2005/8/layout/chevron1"/>
    <dgm:cxn modelId="{EDB4A419-A344-4349-A981-8151A607271E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79AEA14-402F-43F6-9D19-CC89009687EC}" type="presOf" srcId="{796379F3-7397-4F41-BD8A-B402E4820D42}" destId="{B01B5A6C-7C6E-4F31-BB68-374AEB9FD12C}" srcOrd="0" destOrd="0" presId="urn:microsoft.com/office/officeart/2005/8/layout/chevron1"/>
    <dgm:cxn modelId="{301E97D4-1F29-452A-8962-220A220F5D95}" type="presOf" srcId="{916A54FC-7285-4D88-922C-36473E8E6EAD}" destId="{D4B6B227-DFBB-43A9-9106-A6857A61639A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3B149F8D-17BF-4F9D-BA1A-07E5ABF0ED7E}" type="presOf" srcId="{FD5C0E9E-16F2-4292-90E9-59B7B1FDB6A2}" destId="{A4C77795-C641-43FD-8EBE-56312028B0AC}" srcOrd="0" destOrd="0" presId="urn:microsoft.com/office/officeart/2005/8/layout/chevron1"/>
    <dgm:cxn modelId="{BA534D39-D7D6-4DDA-A005-F9DA78A27CD5}" type="presOf" srcId="{E01B3BCA-AAF7-4E8A-9AF5-3C93C510C671}" destId="{7C782CD1-FFED-414A-975B-6B0DB6942A45}" srcOrd="0" destOrd="0" presId="urn:microsoft.com/office/officeart/2005/8/layout/chevron1"/>
    <dgm:cxn modelId="{42B4F12A-F82D-423A-9AA3-E585D7D88158}" type="presOf" srcId="{62EED78B-8AE0-4A50-A984-8BB9B4680F2E}" destId="{CB1ABACC-B994-4E87-950C-99D75B9CCB82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C6A413-38BA-4AE4-808E-1FD1223F6F77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FC9FF6E4-5C62-4B5C-ABBC-D2C329D80545}" type="presParOf" srcId="{CB1ABACC-B994-4E87-950C-99D75B9CCB82}" destId="{D4B6B227-DFBB-43A9-9106-A6857A61639A}" srcOrd="0" destOrd="0" presId="urn:microsoft.com/office/officeart/2005/8/layout/chevron1"/>
    <dgm:cxn modelId="{F810A45E-E68B-48CD-9379-B8849A720AEA}" type="presParOf" srcId="{CB1ABACC-B994-4E87-950C-99D75B9CCB82}" destId="{E9D85CB0-18FA-46A8-AD39-2C3848B92740}" srcOrd="1" destOrd="0" presId="urn:microsoft.com/office/officeart/2005/8/layout/chevron1"/>
    <dgm:cxn modelId="{0B9AB1A5-0661-462B-BF8D-40E3BD8C0318}" type="presParOf" srcId="{CB1ABACC-B994-4E87-950C-99D75B9CCB82}" destId="{A4C77795-C641-43FD-8EBE-56312028B0AC}" srcOrd="2" destOrd="0" presId="urn:microsoft.com/office/officeart/2005/8/layout/chevron1"/>
    <dgm:cxn modelId="{C6E4862F-928F-49FE-B0F7-C932CC9026DD}" type="presParOf" srcId="{CB1ABACC-B994-4E87-950C-99D75B9CCB82}" destId="{3E1C348D-27DA-4825-BE02-4556E4C703B0}" srcOrd="3" destOrd="0" presId="urn:microsoft.com/office/officeart/2005/8/layout/chevron1"/>
    <dgm:cxn modelId="{915441EA-B653-4087-B18D-87EAE48217D1}" type="presParOf" srcId="{CB1ABACC-B994-4E87-950C-99D75B9CCB82}" destId="{8298935C-C2A4-42A8-A4DA-5831263286AD}" srcOrd="4" destOrd="0" presId="urn:microsoft.com/office/officeart/2005/8/layout/chevron1"/>
    <dgm:cxn modelId="{DF81023A-D339-438C-A6E3-8509697F7B9D}" type="presParOf" srcId="{CB1ABACC-B994-4E87-950C-99D75B9CCB82}" destId="{53C07B22-BEB4-4B00-8A89-634A4189771B}" srcOrd="5" destOrd="0" presId="urn:microsoft.com/office/officeart/2005/8/layout/chevron1"/>
    <dgm:cxn modelId="{928D8D5F-CD0B-4B9A-82A2-E363975EA2EC}" type="presParOf" srcId="{CB1ABACC-B994-4E87-950C-99D75B9CCB82}" destId="{B01B5A6C-7C6E-4F31-BB68-374AEB9FD12C}" srcOrd="6" destOrd="0" presId="urn:microsoft.com/office/officeart/2005/8/layout/chevron1"/>
    <dgm:cxn modelId="{DAF948CF-8A9D-474F-A415-3E2C9687B818}" type="presParOf" srcId="{CB1ABACC-B994-4E87-950C-99D75B9CCB82}" destId="{FC5D2E17-141A-4EE3-99B8-412384DB15FD}" srcOrd="7" destOrd="0" presId="urn:microsoft.com/office/officeart/2005/8/layout/chevron1"/>
    <dgm:cxn modelId="{B248BBE3-51C9-4423-980F-2E86C37B4260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55D8330-06FE-40BB-9C67-5CB34E1A2E23}" type="presOf" srcId="{916A54FC-7285-4D88-922C-36473E8E6EAD}" destId="{D4B6B227-DFBB-43A9-9106-A6857A61639A}" srcOrd="0" destOrd="0" presId="urn:microsoft.com/office/officeart/2005/8/layout/chevron1"/>
    <dgm:cxn modelId="{CC582D28-9FAD-4466-ABD1-8DA59063A7DC}" type="presOf" srcId="{796379F3-7397-4F41-BD8A-B402E4820D42}" destId="{B01B5A6C-7C6E-4F31-BB68-374AEB9FD12C}" srcOrd="0" destOrd="0" presId="urn:microsoft.com/office/officeart/2005/8/layout/chevron1"/>
    <dgm:cxn modelId="{F8466B48-0F89-42C0-B524-6093B559DB22}" type="presOf" srcId="{E01B3BCA-AAF7-4E8A-9AF5-3C93C510C671}" destId="{7C782CD1-FFED-414A-975B-6B0DB6942A45}" srcOrd="0" destOrd="0" presId="urn:microsoft.com/office/officeart/2005/8/layout/chevron1"/>
    <dgm:cxn modelId="{F7E894C8-D86C-44B3-AD7A-1AA323AD886E}" type="presOf" srcId="{62EED78B-8AE0-4A50-A984-8BB9B4680F2E}" destId="{CB1ABACC-B994-4E87-950C-99D75B9CCB82}" srcOrd="0" destOrd="0" presId="urn:microsoft.com/office/officeart/2005/8/layout/chevron1"/>
    <dgm:cxn modelId="{C41B2026-3C04-4740-BEBB-B16180757DD3}" type="presOf" srcId="{FD5C0E9E-16F2-4292-90E9-59B7B1FDB6A2}" destId="{A4C77795-C641-43FD-8EBE-56312028B0A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3E3F9C1A-5DA8-430A-969D-8422F0812B13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4DA0BCF0-D1F1-44AD-ADD0-C905A7C5AFCC}" type="presParOf" srcId="{CB1ABACC-B994-4E87-950C-99D75B9CCB82}" destId="{D4B6B227-DFBB-43A9-9106-A6857A61639A}" srcOrd="0" destOrd="0" presId="urn:microsoft.com/office/officeart/2005/8/layout/chevron1"/>
    <dgm:cxn modelId="{1376AF63-17F8-42EE-8E76-3A26239EA5C0}" type="presParOf" srcId="{CB1ABACC-B994-4E87-950C-99D75B9CCB82}" destId="{E9D85CB0-18FA-46A8-AD39-2C3848B92740}" srcOrd="1" destOrd="0" presId="urn:microsoft.com/office/officeart/2005/8/layout/chevron1"/>
    <dgm:cxn modelId="{4816F6AA-8960-4AAC-8E61-6200BBBD6F4D}" type="presParOf" srcId="{CB1ABACC-B994-4E87-950C-99D75B9CCB82}" destId="{A4C77795-C641-43FD-8EBE-56312028B0AC}" srcOrd="2" destOrd="0" presId="urn:microsoft.com/office/officeart/2005/8/layout/chevron1"/>
    <dgm:cxn modelId="{97AF9383-A0DF-49C1-83D2-86ED7EFA87E1}" type="presParOf" srcId="{CB1ABACC-B994-4E87-950C-99D75B9CCB82}" destId="{3E1C348D-27DA-4825-BE02-4556E4C703B0}" srcOrd="3" destOrd="0" presId="urn:microsoft.com/office/officeart/2005/8/layout/chevron1"/>
    <dgm:cxn modelId="{26C8765F-F6B9-44C9-B6C4-D890D2BB13C1}" type="presParOf" srcId="{CB1ABACC-B994-4E87-950C-99D75B9CCB82}" destId="{8298935C-C2A4-42A8-A4DA-5831263286AD}" srcOrd="4" destOrd="0" presId="urn:microsoft.com/office/officeart/2005/8/layout/chevron1"/>
    <dgm:cxn modelId="{86C5B36A-732C-4CF5-B9E1-4B27755C0C2D}" type="presParOf" srcId="{CB1ABACC-B994-4E87-950C-99D75B9CCB82}" destId="{53C07B22-BEB4-4B00-8A89-634A4189771B}" srcOrd="5" destOrd="0" presId="urn:microsoft.com/office/officeart/2005/8/layout/chevron1"/>
    <dgm:cxn modelId="{8CFA4F57-CD17-4618-A931-A8F71AAB889D}" type="presParOf" srcId="{CB1ABACC-B994-4E87-950C-99D75B9CCB82}" destId="{B01B5A6C-7C6E-4F31-BB68-374AEB9FD12C}" srcOrd="6" destOrd="0" presId="urn:microsoft.com/office/officeart/2005/8/layout/chevron1"/>
    <dgm:cxn modelId="{F29481CC-7102-4348-841A-9866009C6106}" type="presParOf" srcId="{CB1ABACC-B994-4E87-950C-99D75B9CCB82}" destId="{FC5D2E17-141A-4EE3-99B8-412384DB15FD}" srcOrd="7" destOrd="0" presId="urn:microsoft.com/office/officeart/2005/8/layout/chevron1"/>
    <dgm:cxn modelId="{FCD7A37F-14C8-4378-B9E7-680305DE9B2B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A71DD1A-0B8E-4A54-B2A4-2754ED44175A}" type="presOf" srcId="{796379F3-7397-4F41-BD8A-B402E4820D42}" destId="{B01B5A6C-7C6E-4F31-BB68-374AEB9FD12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F722C018-F6AB-422C-948D-3DF0BBAE212F}" type="presOf" srcId="{916A54FC-7285-4D88-922C-36473E8E6EAD}" destId="{D4B6B227-DFBB-43A9-9106-A6857A61639A}" srcOrd="0" destOrd="0" presId="urn:microsoft.com/office/officeart/2005/8/layout/chevron1"/>
    <dgm:cxn modelId="{ADCE9D9B-1844-4217-8BAF-30CEEF30E0FB}" type="presOf" srcId="{EAAAC6C6-737E-4453-BFE5-D404DA6F59DE}" destId="{8298935C-C2A4-42A8-A4DA-5831263286AD}" srcOrd="0" destOrd="0" presId="urn:microsoft.com/office/officeart/2005/8/layout/chevron1"/>
    <dgm:cxn modelId="{2E3B6B46-480B-41EB-8E47-26A33D810881}" type="presOf" srcId="{FD5C0E9E-16F2-4292-90E9-59B7B1FDB6A2}" destId="{A4C77795-C641-43FD-8EBE-56312028B0AC}" srcOrd="0" destOrd="0" presId="urn:microsoft.com/office/officeart/2005/8/layout/chevron1"/>
    <dgm:cxn modelId="{090FE022-4721-4197-A490-84AF7F559AE7}" type="presOf" srcId="{E01B3BCA-AAF7-4E8A-9AF5-3C93C510C671}" destId="{7C782CD1-FFED-414A-975B-6B0DB6942A45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C88E337C-DB4B-4DCF-90A9-05405DBA302C}" type="presOf" srcId="{62EED78B-8AE0-4A50-A984-8BB9B4680F2E}" destId="{CB1ABACC-B994-4E87-950C-99D75B9CCB82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1AD962B1-4281-43F8-BEC4-1EE678009532}" type="presParOf" srcId="{CB1ABACC-B994-4E87-950C-99D75B9CCB82}" destId="{D4B6B227-DFBB-43A9-9106-A6857A61639A}" srcOrd="0" destOrd="0" presId="urn:microsoft.com/office/officeart/2005/8/layout/chevron1"/>
    <dgm:cxn modelId="{9E2F519D-3243-4597-8B20-9FE258D71F53}" type="presParOf" srcId="{CB1ABACC-B994-4E87-950C-99D75B9CCB82}" destId="{E9D85CB0-18FA-46A8-AD39-2C3848B92740}" srcOrd="1" destOrd="0" presId="urn:microsoft.com/office/officeart/2005/8/layout/chevron1"/>
    <dgm:cxn modelId="{2ABBA63D-DCBA-444C-BF75-D088E4D0B5FF}" type="presParOf" srcId="{CB1ABACC-B994-4E87-950C-99D75B9CCB82}" destId="{A4C77795-C641-43FD-8EBE-56312028B0AC}" srcOrd="2" destOrd="0" presId="urn:microsoft.com/office/officeart/2005/8/layout/chevron1"/>
    <dgm:cxn modelId="{94BEB868-C322-44B6-B1A3-F7CB385C4BBE}" type="presParOf" srcId="{CB1ABACC-B994-4E87-950C-99D75B9CCB82}" destId="{3E1C348D-27DA-4825-BE02-4556E4C703B0}" srcOrd="3" destOrd="0" presId="urn:microsoft.com/office/officeart/2005/8/layout/chevron1"/>
    <dgm:cxn modelId="{7BCE13AE-166D-41B6-83B5-7175AA23B8F4}" type="presParOf" srcId="{CB1ABACC-B994-4E87-950C-99D75B9CCB82}" destId="{8298935C-C2A4-42A8-A4DA-5831263286AD}" srcOrd="4" destOrd="0" presId="urn:microsoft.com/office/officeart/2005/8/layout/chevron1"/>
    <dgm:cxn modelId="{8C94441F-381D-4CC8-BFEB-603C30FB9E78}" type="presParOf" srcId="{CB1ABACC-B994-4E87-950C-99D75B9CCB82}" destId="{53C07B22-BEB4-4B00-8A89-634A4189771B}" srcOrd="5" destOrd="0" presId="urn:microsoft.com/office/officeart/2005/8/layout/chevron1"/>
    <dgm:cxn modelId="{E6B40F90-91BC-49BD-BEA4-F9D6EDE56C4E}" type="presParOf" srcId="{CB1ABACC-B994-4E87-950C-99D75B9CCB82}" destId="{B01B5A6C-7C6E-4F31-BB68-374AEB9FD12C}" srcOrd="6" destOrd="0" presId="urn:microsoft.com/office/officeart/2005/8/layout/chevron1"/>
    <dgm:cxn modelId="{4710DF52-AF65-4271-B63E-97D8A74787D6}" type="presParOf" srcId="{CB1ABACC-B994-4E87-950C-99D75B9CCB82}" destId="{FC5D2E17-141A-4EE3-99B8-412384DB15FD}" srcOrd="7" destOrd="0" presId="urn:microsoft.com/office/officeart/2005/8/layout/chevron1"/>
    <dgm:cxn modelId="{2C165F40-0E3F-47CD-968D-88039AF1A55D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BF1E187-168A-46C1-8197-210935F7460C}" type="presOf" srcId="{E01B3BCA-AAF7-4E8A-9AF5-3C93C510C671}" destId="{7C782CD1-FFED-414A-975B-6B0DB6942A45}" srcOrd="0" destOrd="0" presId="urn:microsoft.com/office/officeart/2005/8/layout/chevron1"/>
    <dgm:cxn modelId="{15992446-015D-430B-804D-AD7040D489CB}" type="presOf" srcId="{62EED78B-8AE0-4A50-A984-8BB9B4680F2E}" destId="{CB1ABACC-B994-4E87-950C-99D75B9CCB82}" srcOrd="0" destOrd="0" presId="urn:microsoft.com/office/officeart/2005/8/layout/chevron1"/>
    <dgm:cxn modelId="{AB5DC7FF-19D0-4999-8BA6-FEC58223A026}" type="presOf" srcId="{FD5C0E9E-16F2-4292-90E9-59B7B1FDB6A2}" destId="{A4C77795-C641-43FD-8EBE-56312028B0AC}" srcOrd="0" destOrd="0" presId="urn:microsoft.com/office/officeart/2005/8/layout/chevron1"/>
    <dgm:cxn modelId="{30E80BBC-7C89-46D4-8218-7A0B2FE6CB6B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C4ABA155-F79C-41BB-A61B-CBF2D7650077}" type="presOf" srcId="{796379F3-7397-4F41-BD8A-B402E4820D42}" destId="{B01B5A6C-7C6E-4F31-BB68-374AEB9FD12C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6A7664BC-66D7-4C85-B9B2-5954F4C87550}" type="presOf" srcId="{916A54FC-7285-4D88-922C-36473E8E6EAD}" destId="{D4B6B227-DFBB-43A9-9106-A6857A61639A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1CF05454-DE63-40DA-9A73-00767F7278F4}" type="presParOf" srcId="{CB1ABACC-B994-4E87-950C-99D75B9CCB82}" destId="{D4B6B227-DFBB-43A9-9106-A6857A61639A}" srcOrd="0" destOrd="0" presId="urn:microsoft.com/office/officeart/2005/8/layout/chevron1"/>
    <dgm:cxn modelId="{AA2BF24F-33BD-4353-B428-E708FF81E5DD}" type="presParOf" srcId="{CB1ABACC-B994-4E87-950C-99D75B9CCB82}" destId="{E9D85CB0-18FA-46A8-AD39-2C3848B92740}" srcOrd="1" destOrd="0" presId="urn:microsoft.com/office/officeart/2005/8/layout/chevron1"/>
    <dgm:cxn modelId="{18D7DB30-85C9-4B90-AD85-011E9C4B4011}" type="presParOf" srcId="{CB1ABACC-B994-4E87-950C-99D75B9CCB82}" destId="{A4C77795-C641-43FD-8EBE-56312028B0AC}" srcOrd="2" destOrd="0" presId="urn:microsoft.com/office/officeart/2005/8/layout/chevron1"/>
    <dgm:cxn modelId="{27B48C43-BA86-45F9-8905-251E5181822F}" type="presParOf" srcId="{CB1ABACC-B994-4E87-950C-99D75B9CCB82}" destId="{3E1C348D-27DA-4825-BE02-4556E4C703B0}" srcOrd="3" destOrd="0" presId="urn:microsoft.com/office/officeart/2005/8/layout/chevron1"/>
    <dgm:cxn modelId="{2598C8AC-F1F2-4491-BBD2-4DB6C43B70AA}" type="presParOf" srcId="{CB1ABACC-B994-4E87-950C-99D75B9CCB82}" destId="{8298935C-C2A4-42A8-A4DA-5831263286AD}" srcOrd="4" destOrd="0" presId="urn:microsoft.com/office/officeart/2005/8/layout/chevron1"/>
    <dgm:cxn modelId="{9D54B180-C9AA-494C-B22E-E52ABE49BE59}" type="presParOf" srcId="{CB1ABACC-B994-4E87-950C-99D75B9CCB82}" destId="{53C07B22-BEB4-4B00-8A89-634A4189771B}" srcOrd="5" destOrd="0" presId="urn:microsoft.com/office/officeart/2005/8/layout/chevron1"/>
    <dgm:cxn modelId="{EA5B849F-18A4-4FC9-823F-CCEDF11E03D1}" type="presParOf" srcId="{CB1ABACC-B994-4E87-950C-99D75B9CCB82}" destId="{B01B5A6C-7C6E-4F31-BB68-374AEB9FD12C}" srcOrd="6" destOrd="0" presId="urn:microsoft.com/office/officeart/2005/8/layout/chevron1"/>
    <dgm:cxn modelId="{FD5AE82F-2A29-4281-84D3-7AB10B0FDDC8}" type="presParOf" srcId="{CB1ABACC-B994-4E87-950C-99D75B9CCB82}" destId="{FC5D2E17-141A-4EE3-99B8-412384DB15FD}" srcOrd="7" destOrd="0" presId="urn:microsoft.com/office/officeart/2005/8/layout/chevron1"/>
    <dgm:cxn modelId="{AFBCF787-7FA5-497A-A8E1-2E495EE2F1A8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D7770A1-016A-4831-84CF-32C1D9212A07}" type="presOf" srcId="{916A54FC-7285-4D88-922C-36473E8E6EAD}" destId="{D4B6B227-DFBB-43A9-9106-A6857A61639A}" srcOrd="0" destOrd="0" presId="urn:microsoft.com/office/officeart/2005/8/layout/chevron1"/>
    <dgm:cxn modelId="{D13D3EB6-61AF-4F31-9A4F-6CA5F3B50939}" type="presOf" srcId="{EAAAC6C6-737E-4453-BFE5-D404DA6F59DE}" destId="{8298935C-C2A4-42A8-A4DA-5831263286AD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D80FC04A-5712-40F0-81CF-34C320EE3F26}" type="presOf" srcId="{796379F3-7397-4F41-BD8A-B402E4820D42}" destId="{B01B5A6C-7C6E-4F31-BB68-374AEB9FD12C}" srcOrd="0" destOrd="0" presId="urn:microsoft.com/office/officeart/2005/8/layout/chevron1"/>
    <dgm:cxn modelId="{60652324-A895-401B-9381-2B7470071F12}" type="presOf" srcId="{62EED78B-8AE0-4A50-A984-8BB9B4680F2E}" destId="{CB1ABACC-B994-4E87-950C-99D75B9CCB82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DF30C64C-F8F4-4C73-8776-5B3C1928F797}" type="presOf" srcId="{E01B3BCA-AAF7-4E8A-9AF5-3C93C510C671}" destId="{7C782CD1-FFED-414A-975B-6B0DB6942A45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8ACB1A94-50C6-4719-9B6B-353170AA5E85}" type="presOf" srcId="{FD5C0E9E-16F2-4292-90E9-59B7B1FDB6A2}" destId="{A4C77795-C641-43FD-8EBE-56312028B0A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3F9309E-16EA-4E54-A7BE-9B1F5D1BC3D2}" type="presParOf" srcId="{CB1ABACC-B994-4E87-950C-99D75B9CCB82}" destId="{D4B6B227-DFBB-43A9-9106-A6857A61639A}" srcOrd="0" destOrd="0" presId="urn:microsoft.com/office/officeart/2005/8/layout/chevron1"/>
    <dgm:cxn modelId="{102F55F2-17F6-44B6-B2B2-E098602AFACF}" type="presParOf" srcId="{CB1ABACC-B994-4E87-950C-99D75B9CCB82}" destId="{E9D85CB0-18FA-46A8-AD39-2C3848B92740}" srcOrd="1" destOrd="0" presId="urn:microsoft.com/office/officeart/2005/8/layout/chevron1"/>
    <dgm:cxn modelId="{12E4304E-4E29-433B-AC40-5B11F5BD99C6}" type="presParOf" srcId="{CB1ABACC-B994-4E87-950C-99D75B9CCB82}" destId="{A4C77795-C641-43FD-8EBE-56312028B0AC}" srcOrd="2" destOrd="0" presId="urn:microsoft.com/office/officeart/2005/8/layout/chevron1"/>
    <dgm:cxn modelId="{1C8B3BBA-3FE3-460C-9A26-7EAA1A15CACC}" type="presParOf" srcId="{CB1ABACC-B994-4E87-950C-99D75B9CCB82}" destId="{3E1C348D-27DA-4825-BE02-4556E4C703B0}" srcOrd="3" destOrd="0" presId="urn:microsoft.com/office/officeart/2005/8/layout/chevron1"/>
    <dgm:cxn modelId="{FDC3AD50-DB83-478D-BEB0-3B839476A9F1}" type="presParOf" srcId="{CB1ABACC-B994-4E87-950C-99D75B9CCB82}" destId="{8298935C-C2A4-42A8-A4DA-5831263286AD}" srcOrd="4" destOrd="0" presId="urn:microsoft.com/office/officeart/2005/8/layout/chevron1"/>
    <dgm:cxn modelId="{9334E496-81AB-416E-9095-F60CADC57A56}" type="presParOf" srcId="{CB1ABACC-B994-4E87-950C-99D75B9CCB82}" destId="{53C07B22-BEB4-4B00-8A89-634A4189771B}" srcOrd="5" destOrd="0" presId="urn:microsoft.com/office/officeart/2005/8/layout/chevron1"/>
    <dgm:cxn modelId="{1A843319-73D1-463B-8612-377BD7A1F39B}" type="presParOf" srcId="{CB1ABACC-B994-4E87-950C-99D75B9CCB82}" destId="{B01B5A6C-7C6E-4F31-BB68-374AEB9FD12C}" srcOrd="6" destOrd="0" presId="urn:microsoft.com/office/officeart/2005/8/layout/chevron1"/>
    <dgm:cxn modelId="{D1133D91-45FD-43A5-8C50-8F6A85FD47E5}" type="presParOf" srcId="{CB1ABACC-B994-4E87-950C-99D75B9CCB82}" destId="{FC5D2E17-141A-4EE3-99B8-412384DB15FD}" srcOrd="7" destOrd="0" presId="urn:microsoft.com/office/officeart/2005/8/layout/chevron1"/>
    <dgm:cxn modelId="{C49B3C2E-1FF6-4BE0-ACF4-A30F2816DC0C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BC27A74-15CC-44E6-B283-2D59B9C26681}" type="presOf" srcId="{62EED78B-8AE0-4A50-A984-8BB9B4680F2E}" destId="{CB1ABACC-B994-4E87-950C-99D75B9CCB82}" srcOrd="0" destOrd="0" presId="urn:microsoft.com/office/officeart/2005/8/layout/chevron1"/>
    <dgm:cxn modelId="{ECA16D31-133F-467F-B1FC-2F1B64F584E0}" type="presOf" srcId="{916A54FC-7285-4D88-922C-36473E8E6EAD}" destId="{D4B6B227-DFBB-43A9-9106-A6857A61639A}" srcOrd="0" destOrd="0" presId="urn:microsoft.com/office/officeart/2005/8/layout/chevron1"/>
    <dgm:cxn modelId="{33FA775D-A7D2-47BC-A71C-1F77CF3F18F4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FE48FA1F-758E-4044-BA93-E0320BA5DED6}" type="presOf" srcId="{FD5C0E9E-16F2-4292-90E9-59B7B1FDB6A2}" destId="{A4C77795-C641-43FD-8EBE-56312028B0AC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72C60A28-3387-4AFE-AF33-E27DE9FD8A0F}" type="presOf" srcId="{E01B3BCA-AAF7-4E8A-9AF5-3C93C510C671}" destId="{7C782CD1-FFED-414A-975B-6B0DB6942A45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AD04AEFD-5932-48FC-921B-538A55B62EAF}" type="presOf" srcId="{796379F3-7397-4F41-BD8A-B402E4820D42}" destId="{B01B5A6C-7C6E-4F31-BB68-374AEB9FD12C}" srcOrd="0" destOrd="0" presId="urn:microsoft.com/office/officeart/2005/8/layout/chevron1"/>
    <dgm:cxn modelId="{D0215F60-E530-433D-A0AD-10D59C8CC592}" type="presParOf" srcId="{CB1ABACC-B994-4E87-950C-99D75B9CCB82}" destId="{D4B6B227-DFBB-43A9-9106-A6857A61639A}" srcOrd="0" destOrd="0" presId="urn:microsoft.com/office/officeart/2005/8/layout/chevron1"/>
    <dgm:cxn modelId="{97559391-DA26-4E8E-8BC5-20C265AB1A0A}" type="presParOf" srcId="{CB1ABACC-B994-4E87-950C-99D75B9CCB82}" destId="{E9D85CB0-18FA-46A8-AD39-2C3848B92740}" srcOrd="1" destOrd="0" presId="urn:microsoft.com/office/officeart/2005/8/layout/chevron1"/>
    <dgm:cxn modelId="{D3CE9335-06FE-42D3-9BF8-4854F8A32765}" type="presParOf" srcId="{CB1ABACC-B994-4E87-950C-99D75B9CCB82}" destId="{A4C77795-C641-43FD-8EBE-56312028B0AC}" srcOrd="2" destOrd="0" presId="urn:microsoft.com/office/officeart/2005/8/layout/chevron1"/>
    <dgm:cxn modelId="{3E65CCC7-0DE3-412E-A518-2BC5E24BC7D8}" type="presParOf" srcId="{CB1ABACC-B994-4E87-950C-99D75B9CCB82}" destId="{3E1C348D-27DA-4825-BE02-4556E4C703B0}" srcOrd="3" destOrd="0" presId="urn:microsoft.com/office/officeart/2005/8/layout/chevron1"/>
    <dgm:cxn modelId="{F32AABF7-96D5-4C7D-843F-C1E0FFA2A1E1}" type="presParOf" srcId="{CB1ABACC-B994-4E87-950C-99D75B9CCB82}" destId="{8298935C-C2A4-42A8-A4DA-5831263286AD}" srcOrd="4" destOrd="0" presId="urn:microsoft.com/office/officeart/2005/8/layout/chevron1"/>
    <dgm:cxn modelId="{52A0D01D-7691-4543-8F15-4E69EDCB03FA}" type="presParOf" srcId="{CB1ABACC-B994-4E87-950C-99D75B9CCB82}" destId="{53C07B22-BEB4-4B00-8A89-634A4189771B}" srcOrd="5" destOrd="0" presId="urn:microsoft.com/office/officeart/2005/8/layout/chevron1"/>
    <dgm:cxn modelId="{F8828E2D-AA38-4C77-BA5A-A3FAEA6BB4CD}" type="presParOf" srcId="{CB1ABACC-B994-4E87-950C-99D75B9CCB82}" destId="{B01B5A6C-7C6E-4F31-BB68-374AEB9FD12C}" srcOrd="6" destOrd="0" presId="urn:microsoft.com/office/officeart/2005/8/layout/chevron1"/>
    <dgm:cxn modelId="{4A5690DB-E872-49FD-A27E-2E57BFDD2164}" type="presParOf" srcId="{CB1ABACC-B994-4E87-950C-99D75B9CCB82}" destId="{FC5D2E17-141A-4EE3-99B8-412384DB15FD}" srcOrd="7" destOrd="0" presId="urn:microsoft.com/office/officeart/2005/8/layout/chevron1"/>
    <dgm:cxn modelId="{373B0271-DF86-4B37-8912-30C5C5154B06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1F5C6E6-DDDB-4F78-BA91-EA83923A03BB}" type="presOf" srcId="{EAAAC6C6-737E-4453-BFE5-D404DA6F59DE}" destId="{8298935C-C2A4-42A8-A4DA-5831263286AD}" srcOrd="0" destOrd="0" presId="urn:microsoft.com/office/officeart/2005/8/layout/chevron1"/>
    <dgm:cxn modelId="{590246CE-C5A9-47AB-BADE-765BCAACD7FF}" type="presOf" srcId="{E01B3BCA-AAF7-4E8A-9AF5-3C93C510C671}" destId="{7C782CD1-FFED-414A-975B-6B0DB6942A45}" srcOrd="0" destOrd="0" presId="urn:microsoft.com/office/officeart/2005/8/layout/chevron1"/>
    <dgm:cxn modelId="{9E8FDB6D-3B12-4E4B-B285-379B67C90B75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ECFE870-FB29-4B1F-B7C6-6FF7D96BCF43}" type="presOf" srcId="{62EED78B-8AE0-4A50-A984-8BB9B4680F2E}" destId="{CB1ABACC-B994-4E87-950C-99D75B9CCB82}" srcOrd="0" destOrd="0" presId="urn:microsoft.com/office/officeart/2005/8/layout/chevron1"/>
    <dgm:cxn modelId="{A703F807-A9A9-4C19-A7B8-9D94D660719C}" type="presOf" srcId="{FD5C0E9E-16F2-4292-90E9-59B7B1FDB6A2}" destId="{A4C77795-C641-43FD-8EBE-56312028B0A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1554E621-4946-4888-B945-195A675097B2}" type="presOf" srcId="{916A54FC-7285-4D88-922C-36473E8E6EAD}" destId="{D4B6B227-DFBB-43A9-9106-A6857A61639A}" srcOrd="0" destOrd="0" presId="urn:microsoft.com/office/officeart/2005/8/layout/chevron1"/>
    <dgm:cxn modelId="{581A3C2E-8D6B-4F70-961A-757D88222FE5}" type="presParOf" srcId="{CB1ABACC-B994-4E87-950C-99D75B9CCB82}" destId="{D4B6B227-DFBB-43A9-9106-A6857A61639A}" srcOrd="0" destOrd="0" presId="urn:microsoft.com/office/officeart/2005/8/layout/chevron1"/>
    <dgm:cxn modelId="{4F70E2E0-4433-4D29-8C36-6C3F0371D40D}" type="presParOf" srcId="{CB1ABACC-B994-4E87-950C-99D75B9CCB82}" destId="{E9D85CB0-18FA-46A8-AD39-2C3848B92740}" srcOrd="1" destOrd="0" presId="urn:microsoft.com/office/officeart/2005/8/layout/chevron1"/>
    <dgm:cxn modelId="{3898CA67-5738-42E0-861F-06308E1E5552}" type="presParOf" srcId="{CB1ABACC-B994-4E87-950C-99D75B9CCB82}" destId="{A4C77795-C641-43FD-8EBE-56312028B0AC}" srcOrd="2" destOrd="0" presId="urn:microsoft.com/office/officeart/2005/8/layout/chevron1"/>
    <dgm:cxn modelId="{3489DE1B-B493-4AC7-BAA6-62B5E02E52F3}" type="presParOf" srcId="{CB1ABACC-B994-4E87-950C-99D75B9CCB82}" destId="{3E1C348D-27DA-4825-BE02-4556E4C703B0}" srcOrd="3" destOrd="0" presId="urn:microsoft.com/office/officeart/2005/8/layout/chevron1"/>
    <dgm:cxn modelId="{017A8D03-FC10-4C82-9445-729BC3FCD06A}" type="presParOf" srcId="{CB1ABACC-B994-4E87-950C-99D75B9CCB82}" destId="{8298935C-C2A4-42A8-A4DA-5831263286AD}" srcOrd="4" destOrd="0" presId="urn:microsoft.com/office/officeart/2005/8/layout/chevron1"/>
    <dgm:cxn modelId="{54C3F638-DBDE-4D52-B95E-3B51A7105118}" type="presParOf" srcId="{CB1ABACC-B994-4E87-950C-99D75B9CCB82}" destId="{53C07B22-BEB4-4B00-8A89-634A4189771B}" srcOrd="5" destOrd="0" presId="urn:microsoft.com/office/officeart/2005/8/layout/chevron1"/>
    <dgm:cxn modelId="{35B92B41-7D1E-4D4D-82B0-CB1F11FFA382}" type="presParOf" srcId="{CB1ABACC-B994-4E87-950C-99D75B9CCB82}" destId="{B01B5A6C-7C6E-4F31-BB68-374AEB9FD12C}" srcOrd="6" destOrd="0" presId="urn:microsoft.com/office/officeart/2005/8/layout/chevron1"/>
    <dgm:cxn modelId="{F5E6FEE5-0993-4696-B7E9-8D785655B3C5}" type="presParOf" srcId="{CB1ABACC-B994-4E87-950C-99D75B9CCB82}" destId="{FC5D2E17-141A-4EE3-99B8-412384DB15FD}" srcOrd="7" destOrd="0" presId="urn:microsoft.com/office/officeart/2005/8/layout/chevron1"/>
    <dgm:cxn modelId="{08A14E98-8559-4EF1-8645-12ACDFC177FD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3FF7BD-8A21-478D-AC00-D4E84F8AEB76}" type="presOf" srcId="{62EED78B-8AE0-4A50-A984-8BB9B4680F2E}" destId="{CB1ABACC-B994-4E87-950C-99D75B9CCB82}" srcOrd="0" destOrd="0" presId="urn:microsoft.com/office/officeart/2005/8/layout/chevron1"/>
    <dgm:cxn modelId="{E8C3FB24-CB3F-4705-A2B4-7A178755579C}" type="presOf" srcId="{EAAAC6C6-737E-4453-BFE5-D404DA6F59DE}" destId="{8298935C-C2A4-42A8-A4DA-5831263286AD}" srcOrd="0" destOrd="0" presId="urn:microsoft.com/office/officeart/2005/8/layout/chevron1"/>
    <dgm:cxn modelId="{8B731C75-45B2-4FC5-9E38-ADE40DF3C5A5}" type="presOf" srcId="{FD5C0E9E-16F2-4292-90E9-59B7B1FDB6A2}" destId="{A4C77795-C641-43FD-8EBE-56312028B0AC}" srcOrd="0" destOrd="0" presId="urn:microsoft.com/office/officeart/2005/8/layout/chevron1"/>
    <dgm:cxn modelId="{5FE85DD1-2856-44B1-8B90-FE3CEE730E98}" type="presOf" srcId="{796379F3-7397-4F41-BD8A-B402E4820D42}" destId="{B01B5A6C-7C6E-4F31-BB68-374AEB9FD12C}" srcOrd="0" destOrd="0" presId="urn:microsoft.com/office/officeart/2005/8/layout/chevron1"/>
    <dgm:cxn modelId="{8CB3F9BF-D0FE-4965-9D5D-B307784A1046}" type="presOf" srcId="{916A54FC-7285-4D88-922C-36473E8E6EAD}" destId="{D4B6B227-DFBB-43A9-9106-A6857A61639A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EE3EF8C7-03D3-49A4-8598-89A7D512253C}" type="presOf" srcId="{E01B3BCA-AAF7-4E8A-9AF5-3C93C510C671}" destId="{7C782CD1-FFED-414A-975B-6B0DB6942A45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B90A3C49-3A2B-4B8A-8CBF-962445C6CE2E}" type="presParOf" srcId="{CB1ABACC-B994-4E87-950C-99D75B9CCB82}" destId="{D4B6B227-DFBB-43A9-9106-A6857A61639A}" srcOrd="0" destOrd="0" presId="urn:microsoft.com/office/officeart/2005/8/layout/chevron1"/>
    <dgm:cxn modelId="{05719D71-0C50-47A8-A7B1-ACF94ACBA7AC}" type="presParOf" srcId="{CB1ABACC-B994-4E87-950C-99D75B9CCB82}" destId="{E9D85CB0-18FA-46A8-AD39-2C3848B92740}" srcOrd="1" destOrd="0" presId="urn:microsoft.com/office/officeart/2005/8/layout/chevron1"/>
    <dgm:cxn modelId="{1F936C78-8528-4141-B70B-D87CED444C66}" type="presParOf" srcId="{CB1ABACC-B994-4E87-950C-99D75B9CCB82}" destId="{A4C77795-C641-43FD-8EBE-56312028B0AC}" srcOrd="2" destOrd="0" presId="urn:microsoft.com/office/officeart/2005/8/layout/chevron1"/>
    <dgm:cxn modelId="{34A2CB4E-93E7-45AB-8254-73D02F105D99}" type="presParOf" srcId="{CB1ABACC-B994-4E87-950C-99D75B9CCB82}" destId="{3E1C348D-27DA-4825-BE02-4556E4C703B0}" srcOrd="3" destOrd="0" presId="urn:microsoft.com/office/officeart/2005/8/layout/chevron1"/>
    <dgm:cxn modelId="{1536601F-711E-45B2-A15C-1BA23372D191}" type="presParOf" srcId="{CB1ABACC-B994-4E87-950C-99D75B9CCB82}" destId="{8298935C-C2A4-42A8-A4DA-5831263286AD}" srcOrd="4" destOrd="0" presId="urn:microsoft.com/office/officeart/2005/8/layout/chevron1"/>
    <dgm:cxn modelId="{87C418ED-5F3C-4117-8EB3-A9AEEC2C97EC}" type="presParOf" srcId="{CB1ABACC-B994-4E87-950C-99D75B9CCB82}" destId="{53C07B22-BEB4-4B00-8A89-634A4189771B}" srcOrd="5" destOrd="0" presId="urn:microsoft.com/office/officeart/2005/8/layout/chevron1"/>
    <dgm:cxn modelId="{537FE77A-AB9C-44C1-AE06-BC5ABB737510}" type="presParOf" srcId="{CB1ABACC-B994-4E87-950C-99D75B9CCB82}" destId="{B01B5A6C-7C6E-4F31-BB68-374AEB9FD12C}" srcOrd="6" destOrd="0" presId="urn:microsoft.com/office/officeart/2005/8/layout/chevron1"/>
    <dgm:cxn modelId="{E2735702-2D2D-4417-8266-571DD246D465}" type="presParOf" srcId="{CB1ABACC-B994-4E87-950C-99D75B9CCB82}" destId="{FC5D2E17-141A-4EE3-99B8-412384DB15FD}" srcOrd="7" destOrd="0" presId="urn:microsoft.com/office/officeart/2005/8/layout/chevron1"/>
    <dgm:cxn modelId="{209A0C36-813B-4003-80CA-2D372DA1D501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F527BB8-4312-4134-9DD5-151C5C51DDAB}" type="presOf" srcId="{EAAAC6C6-737E-4453-BFE5-D404DA6F59DE}" destId="{8298935C-C2A4-42A8-A4DA-5831263286AD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C1C27527-46C6-4F7F-9638-2B8D9B0AED82}" type="presOf" srcId="{916A54FC-7285-4D88-922C-36473E8E6EAD}" destId="{D4B6B227-DFBB-43A9-9106-A6857A61639A}" srcOrd="0" destOrd="0" presId="urn:microsoft.com/office/officeart/2005/8/layout/chevron1"/>
    <dgm:cxn modelId="{522C199D-43B8-4107-99D1-1DE35C55D600}" type="presOf" srcId="{62EED78B-8AE0-4A50-A984-8BB9B4680F2E}" destId="{CB1ABACC-B994-4E87-950C-99D75B9CCB82}" srcOrd="0" destOrd="0" presId="urn:microsoft.com/office/officeart/2005/8/layout/chevron1"/>
    <dgm:cxn modelId="{7BBB0A43-A393-4652-A0F9-5557E0B9E97C}" type="presOf" srcId="{E01B3BCA-AAF7-4E8A-9AF5-3C93C510C671}" destId="{7C782CD1-FFED-414A-975B-6B0DB6942A45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41C54572-4E94-4B79-9869-EFDED4C0C885}" type="presOf" srcId="{796379F3-7397-4F41-BD8A-B402E4820D42}" destId="{B01B5A6C-7C6E-4F31-BB68-374AEB9FD12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1F59260C-FFE6-45D4-8B2E-490A63A0C460}" type="presOf" srcId="{FD5C0E9E-16F2-4292-90E9-59B7B1FDB6A2}" destId="{A4C77795-C641-43FD-8EBE-56312028B0AC}" srcOrd="0" destOrd="0" presId="urn:microsoft.com/office/officeart/2005/8/layout/chevron1"/>
    <dgm:cxn modelId="{7F41216A-C050-4C30-8599-F0915E3E1576}" type="presParOf" srcId="{CB1ABACC-B994-4E87-950C-99D75B9CCB82}" destId="{D4B6B227-DFBB-43A9-9106-A6857A61639A}" srcOrd="0" destOrd="0" presId="urn:microsoft.com/office/officeart/2005/8/layout/chevron1"/>
    <dgm:cxn modelId="{AE1A1850-D419-40C4-B7F3-3818302A9641}" type="presParOf" srcId="{CB1ABACC-B994-4E87-950C-99D75B9CCB82}" destId="{E9D85CB0-18FA-46A8-AD39-2C3848B92740}" srcOrd="1" destOrd="0" presId="urn:microsoft.com/office/officeart/2005/8/layout/chevron1"/>
    <dgm:cxn modelId="{072A9D83-B5EB-49E0-8562-4EFC126015E7}" type="presParOf" srcId="{CB1ABACC-B994-4E87-950C-99D75B9CCB82}" destId="{A4C77795-C641-43FD-8EBE-56312028B0AC}" srcOrd="2" destOrd="0" presId="urn:microsoft.com/office/officeart/2005/8/layout/chevron1"/>
    <dgm:cxn modelId="{CC6B1843-F1DA-465E-B595-53A359ADECCF}" type="presParOf" srcId="{CB1ABACC-B994-4E87-950C-99D75B9CCB82}" destId="{3E1C348D-27DA-4825-BE02-4556E4C703B0}" srcOrd="3" destOrd="0" presId="urn:microsoft.com/office/officeart/2005/8/layout/chevron1"/>
    <dgm:cxn modelId="{349B79D1-211D-4674-91DD-BF065B891CB8}" type="presParOf" srcId="{CB1ABACC-B994-4E87-950C-99D75B9CCB82}" destId="{8298935C-C2A4-42A8-A4DA-5831263286AD}" srcOrd="4" destOrd="0" presId="urn:microsoft.com/office/officeart/2005/8/layout/chevron1"/>
    <dgm:cxn modelId="{CEC70921-9705-4164-B0E9-829D123A4386}" type="presParOf" srcId="{CB1ABACC-B994-4E87-950C-99D75B9CCB82}" destId="{53C07B22-BEB4-4B00-8A89-634A4189771B}" srcOrd="5" destOrd="0" presId="urn:microsoft.com/office/officeart/2005/8/layout/chevron1"/>
    <dgm:cxn modelId="{6BD2BF66-72C4-4B15-A0F7-C8B7F9269A59}" type="presParOf" srcId="{CB1ABACC-B994-4E87-950C-99D75B9CCB82}" destId="{B01B5A6C-7C6E-4F31-BB68-374AEB9FD12C}" srcOrd="6" destOrd="0" presId="urn:microsoft.com/office/officeart/2005/8/layout/chevron1"/>
    <dgm:cxn modelId="{B88C54C8-6CC3-4044-9617-CD5D09444634}" type="presParOf" srcId="{CB1ABACC-B994-4E87-950C-99D75B9CCB82}" destId="{FC5D2E17-141A-4EE3-99B8-412384DB15FD}" srcOrd="7" destOrd="0" presId="urn:microsoft.com/office/officeart/2005/8/layout/chevron1"/>
    <dgm:cxn modelId="{AC52302C-5F3F-4829-BBDA-4A7B815D7B50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8246529-156B-471F-A92B-835E3F376946}" type="presOf" srcId="{EAAAC6C6-737E-4453-BFE5-D404DA6F59DE}" destId="{8298935C-C2A4-42A8-A4DA-5831263286AD}" srcOrd="0" destOrd="0" presId="urn:microsoft.com/office/officeart/2005/8/layout/chevron1"/>
    <dgm:cxn modelId="{5D3C3A27-583B-4288-8DC5-8F1197C6C363}" type="presOf" srcId="{916A54FC-7285-4D88-922C-36473E8E6EAD}" destId="{D4B6B227-DFBB-43A9-9106-A6857A61639A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A9FF170E-4E86-443C-BE52-A269929C2480}" type="presOf" srcId="{FD5C0E9E-16F2-4292-90E9-59B7B1FDB6A2}" destId="{A4C77795-C641-43FD-8EBE-56312028B0AC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1CC04D2-26D7-46D3-9484-9560F548899B}" type="presOf" srcId="{62EED78B-8AE0-4A50-A984-8BB9B4680F2E}" destId="{CB1ABACC-B994-4E87-950C-99D75B9CCB82}" srcOrd="0" destOrd="0" presId="urn:microsoft.com/office/officeart/2005/8/layout/chevron1"/>
    <dgm:cxn modelId="{C3EFCB36-1FE4-4AEE-B292-F389321308EA}" type="presOf" srcId="{796379F3-7397-4F41-BD8A-B402E4820D42}" destId="{B01B5A6C-7C6E-4F31-BB68-374AEB9FD12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357E9179-6565-4378-AF59-C09043373C1B}" type="presOf" srcId="{E01B3BCA-AAF7-4E8A-9AF5-3C93C510C671}" destId="{7C782CD1-FFED-414A-975B-6B0DB6942A45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F1BF792D-5633-44E0-BA22-CEBCD84A9B61}" type="presParOf" srcId="{CB1ABACC-B994-4E87-950C-99D75B9CCB82}" destId="{D4B6B227-DFBB-43A9-9106-A6857A61639A}" srcOrd="0" destOrd="0" presId="urn:microsoft.com/office/officeart/2005/8/layout/chevron1"/>
    <dgm:cxn modelId="{0D98DDD5-5BAE-439A-B38F-C2A0A955EA8C}" type="presParOf" srcId="{CB1ABACC-B994-4E87-950C-99D75B9CCB82}" destId="{E9D85CB0-18FA-46A8-AD39-2C3848B92740}" srcOrd="1" destOrd="0" presId="urn:microsoft.com/office/officeart/2005/8/layout/chevron1"/>
    <dgm:cxn modelId="{1143127A-44F2-49C0-BC17-57D9794B91B6}" type="presParOf" srcId="{CB1ABACC-B994-4E87-950C-99D75B9CCB82}" destId="{A4C77795-C641-43FD-8EBE-56312028B0AC}" srcOrd="2" destOrd="0" presId="urn:microsoft.com/office/officeart/2005/8/layout/chevron1"/>
    <dgm:cxn modelId="{5FE395B4-9B3F-4949-AF16-118C64496F02}" type="presParOf" srcId="{CB1ABACC-B994-4E87-950C-99D75B9CCB82}" destId="{3E1C348D-27DA-4825-BE02-4556E4C703B0}" srcOrd="3" destOrd="0" presId="urn:microsoft.com/office/officeart/2005/8/layout/chevron1"/>
    <dgm:cxn modelId="{6A0C2BC7-AC1C-4434-B275-9CF23C89EC12}" type="presParOf" srcId="{CB1ABACC-B994-4E87-950C-99D75B9CCB82}" destId="{8298935C-C2A4-42A8-A4DA-5831263286AD}" srcOrd="4" destOrd="0" presId="urn:microsoft.com/office/officeart/2005/8/layout/chevron1"/>
    <dgm:cxn modelId="{BF827755-B54C-4662-A341-F94A6DA273D8}" type="presParOf" srcId="{CB1ABACC-B994-4E87-950C-99D75B9CCB82}" destId="{53C07B22-BEB4-4B00-8A89-634A4189771B}" srcOrd="5" destOrd="0" presId="urn:microsoft.com/office/officeart/2005/8/layout/chevron1"/>
    <dgm:cxn modelId="{B0ECCA51-F944-45F1-AFE1-8710BABAB508}" type="presParOf" srcId="{CB1ABACC-B994-4E87-950C-99D75B9CCB82}" destId="{B01B5A6C-7C6E-4F31-BB68-374AEB9FD12C}" srcOrd="6" destOrd="0" presId="urn:microsoft.com/office/officeart/2005/8/layout/chevron1"/>
    <dgm:cxn modelId="{AC1B9B9C-F18A-4F2A-9AFB-8F6EAF0B52CA}" type="presParOf" srcId="{CB1ABACC-B994-4E87-950C-99D75B9CCB82}" destId="{FC5D2E17-141A-4EE3-99B8-412384DB15FD}" srcOrd="7" destOrd="0" presId="urn:microsoft.com/office/officeart/2005/8/layout/chevron1"/>
    <dgm:cxn modelId="{818CCDD3-5C70-4199-B4F9-D4E9E61A5AA4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D36282B-5729-4199-8D78-D94C338A94A8}" type="presOf" srcId="{EAAAC6C6-737E-4453-BFE5-D404DA6F59DE}" destId="{8298935C-C2A4-42A8-A4DA-5831263286AD}" srcOrd="0" destOrd="0" presId="urn:microsoft.com/office/officeart/2005/8/layout/chevron1"/>
    <dgm:cxn modelId="{62F5933B-6C74-4361-BB0D-C6742AE96387}" type="presOf" srcId="{E01B3BCA-AAF7-4E8A-9AF5-3C93C510C671}" destId="{7C782CD1-FFED-414A-975B-6B0DB6942A45}" srcOrd="0" destOrd="0" presId="urn:microsoft.com/office/officeart/2005/8/layout/chevron1"/>
    <dgm:cxn modelId="{DEAB4980-5887-4E63-B319-F6510DA65C47}" type="presOf" srcId="{916A54FC-7285-4D88-922C-36473E8E6EAD}" destId="{D4B6B227-DFBB-43A9-9106-A6857A61639A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AA9FB8D-AC7D-4C95-8100-369BA100A376}" type="presOf" srcId="{796379F3-7397-4F41-BD8A-B402E4820D42}" destId="{B01B5A6C-7C6E-4F31-BB68-374AEB9FD12C}" srcOrd="0" destOrd="0" presId="urn:microsoft.com/office/officeart/2005/8/layout/chevron1"/>
    <dgm:cxn modelId="{3E7B81A4-D345-4113-8639-C38757D55EB3}" type="presOf" srcId="{62EED78B-8AE0-4A50-A984-8BB9B4680F2E}" destId="{CB1ABACC-B994-4E87-950C-99D75B9CCB82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3AA2B17C-4808-4EE5-8A8E-EDF829FE4C54}" type="presOf" srcId="{FD5C0E9E-16F2-4292-90E9-59B7B1FDB6A2}" destId="{A4C77795-C641-43FD-8EBE-56312028B0AC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39D94E66-F2A8-4AC4-9B2F-D903C98A7400}" type="presParOf" srcId="{CB1ABACC-B994-4E87-950C-99D75B9CCB82}" destId="{D4B6B227-DFBB-43A9-9106-A6857A61639A}" srcOrd="0" destOrd="0" presId="urn:microsoft.com/office/officeart/2005/8/layout/chevron1"/>
    <dgm:cxn modelId="{94997CB2-5DAD-4167-9283-5C1DCD2673BE}" type="presParOf" srcId="{CB1ABACC-B994-4E87-950C-99D75B9CCB82}" destId="{E9D85CB0-18FA-46A8-AD39-2C3848B92740}" srcOrd="1" destOrd="0" presId="urn:microsoft.com/office/officeart/2005/8/layout/chevron1"/>
    <dgm:cxn modelId="{9CC1E304-86B1-46C0-8073-4493E4C3FF41}" type="presParOf" srcId="{CB1ABACC-B994-4E87-950C-99D75B9CCB82}" destId="{A4C77795-C641-43FD-8EBE-56312028B0AC}" srcOrd="2" destOrd="0" presId="urn:microsoft.com/office/officeart/2005/8/layout/chevron1"/>
    <dgm:cxn modelId="{2F58F4F1-BBB5-481B-BBE9-A11D7B690D56}" type="presParOf" srcId="{CB1ABACC-B994-4E87-950C-99D75B9CCB82}" destId="{3E1C348D-27DA-4825-BE02-4556E4C703B0}" srcOrd="3" destOrd="0" presId="urn:microsoft.com/office/officeart/2005/8/layout/chevron1"/>
    <dgm:cxn modelId="{AAB64778-7553-42DD-96F6-EA86CE11149D}" type="presParOf" srcId="{CB1ABACC-B994-4E87-950C-99D75B9CCB82}" destId="{8298935C-C2A4-42A8-A4DA-5831263286AD}" srcOrd="4" destOrd="0" presId="urn:microsoft.com/office/officeart/2005/8/layout/chevron1"/>
    <dgm:cxn modelId="{F9397A8E-A02E-4A73-804A-9CBE538F94F8}" type="presParOf" srcId="{CB1ABACC-B994-4E87-950C-99D75B9CCB82}" destId="{53C07B22-BEB4-4B00-8A89-634A4189771B}" srcOrd="5" destOrd="0" presId="urn:microsoft.com/office/officeart/2005/8/layout/chevron1"/>
    <dgm:cxn modelId="{7B0CDF54-4743-4C3F-94C9-362BC0AB1770}" type="presParOf" srcId="{CB1ABACC-B994-4E87-950C-99D75B9CCB82}" destId="{B01B5A6C-7C6E-4F31-BB68-374AEB9FD12C}" srcOrd="6" destOrd="0" presId="urn:microsoft.com/office/officeart/2005/8/layout/chevron1"/>
    <dgm:cxn modelId="{9799D964-E1A7-4BCD-922B-7047D0030530}" type="presParOf" srcId="{CB1ABACC-B994-4E87-950C-99D75B9CCB82}" destId="{FC5D2E17-141A-4EE3-99B8-412384DB15FD}" srcOrd="7" destOrd="0" presId="urn:microsoft.com/office/officeart/2005/8/layout/chevron1"/>
    <dgm:cxn modelId="{D2296B3A-C2CC-4A6A-A0ED-64B834E05061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CAFE5D2-0BAA-4B3D-BFB2-D3AB8E7328E9}" type="presOf" srcId="{EAAAC6C6-737E-4453-BFE5-D404DA6F59DE}" destId="{8298935C-C2A4-42A8-A4DA-5831263286AD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9F0A38F9-C5DA-4328-AA6B-E6336B0FA479}" type="presOf" srcId="{916A54FC-7285-4D88-922C-36473E8E6EAD}" destId="{D4B6B227-DFBB-43A9-9106-A6857A61639A}" srcOrd="0" destOrd="0" presId="urn:microsoft.com/office/officeart/2005/8/layout/chevron1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31AF684-AA94-4731-9C08-ED0D7F92D0BB}" type="presOf" srcId="{E01B3BCA-AAF7-4E8A-9AF5-3C93C510C671}" destId="{7C782CD1-FFED-414A-975B-6B0DB6942A45}" srcOrd="0" destOrd="0" presId="urn:microsoft.com/office/officeart/2005/8/layout/chevron1"/>
    <dgm:cxn modelId="{18FD699A-5B26-4C96-8125-666C38B4AD1E}" type="presOf" srcId="{FD5C0E9E-16F2-4292-90E9-59B7B1FDB6A2}" destId="{A4C77795-C641-43FD-8EBE-56312028B0AC}" srcOrd="0" destOrd="0" presId="urn:microsoft.com/office/officeart/2005/8/layout/chevron1"/>
    <dgm:cxn modelId="{5EC4998C-4696-4F25-82A4-2543FFBBA10A}" type="presOf" srcId="{796379F3-7397-4F41-BD8A-B402E4820D42}" destId="{B01B5A6C-7C6E-4F31-BB68-374AEB9FD12C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38BDE1E-163A-405B-AA7E-4495216C5954}" type="presOf" srcId="{62EED78B-8AE0-4A50-A984-8BB9B4680F2E}" destId="{CB1ABACC-B994-4E87-950C-99D75B9CCB82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08136CA3-533C-496A-8F5D-D67DBE73A227}" type="presParOf" srcId="{CB1ABACC-B994-4E87-950C-99D75B9CCB82}" destId="{D4B6B227-DFBB-43A9-9106-A6857A61639A}" srcOrd="0" destOrd="0" presId="urn:microsoft.com/office/officeart/2005/8/layout/chevron1"/>
    <dgm:cxn modelId="{A4E30576-055E-414A-8C68-5FF404A0D25A}" type="presParOf" srcId="{CB1ABACC-B994-4E87-950C-99D75B9CCB82}" destId="{E9D85CB0-18FA-46A8-AD39-2C3848B92740}" srcOrd="1" destOrd="0" presId="urn:microsoft.com/office/officeart/2005/8/layout/chevron1"/>
    <dgm:cxn modelId="{14CBD1FA-F459-4B95-A4BC-71CF33380F49}" type="presParOf" srcId="{CB1ABACC-B994-4E87-950C-99D75B9CCB82}" destId="{A4C77795-C641-43FD-8EBE-56312028B0AC}" srcOrd="2" destOrd="0" presId="urn:microsoft.com/office/officeart/2005/8/layout/chevron1"/>
    <dgm:cxn modelId="{517A8A44-1678-4AE8-8882-B94A7E608EEF}" type="presParOf" srcId="{CB1ABACC-B994-4E87-950C-99D75B9CCB82}" destId="{3E1C348D-27DA-4825-BE02-4556E4C703B0}" srcOrd="3" destOrd="0" presId="urn:microsoft.com/office/officeart/2005/8/layout/chevron1"/>
    <dgm:cxn modelId="{182B1438-0492-4FBE-B42B-90E48CD185F1}" type="presParOf" srcId="{CB1ABACC-B994-4E87-950C-99D75B9CCB82}" destId="{8298935C-C2A4-42A8-A4DA-5831263286AD}" srcOrd="4" destOrd="0" presId="urn:microsoft.com/office/officeart/2005/8/layout/chevron1"/>
    <dgm:cxn modelId="{52023677-4E9E-49D6-86F6-D5AF33219CD9}" type="presParOf" srcId="{CB1ABACC-B994-4E87-950C-99D75B9CCB82}" destId="{53C07B22-BEB4-4B00-8A89-634A4189771B}" srcOrd="5" destOrd="0" presId="urn:microsoft.com/office/officeart/2005/8/layout/chevron1"/>
    <dgm:cxn modelId="{B0C86812-9907-46EC-B8AB-0B875C92B140}" type="presParOf" srcId="{CB1ABACC-B994-4E87-950C-99D75B9CCB82}" destId="{B01B5A6C-7C6E-4F31-BB68-374AEB9FD12C}" srcOrd="6" destOrd="0" presId="urn:microsoft.com/office/officeart/2005/8/layout/chevron1"/>
    <dgm:cxn modelId="{112D150D-1C48-4867-8D07-5787658BAF94}" type="presParOf" srcId="{CB1ABACC-B994-4E87-950C-99D75B9CCB82}" destId="{FC5D2E17-141A-4EE3-99B8-412384DB15FD}" srcOrd="7" destOrd="0" presId="urn:microsoft.com/office/officeart/2005/8/layout/chevron1"/>
    <dgm:cxn modelId="{4D8C04A9-D97D-4827-A9FE-661F7A694E97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CD602CC-E062-4B8C-81BA-8F91B3DEA78C}" type="presOf" srcId="{62EED78B-8AE0-4A50-A984-8BB9B4680F2E}" destId="{CB1ABACC-B994-4E87-950C-99D75B9CCB82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CBB5854A-E57A-4DA8-9738-507BED3343E7}" type="presOf" srcId="{EAAAC6C6-737E-4453-BFE5-D404DA6F59DE}" destId="{8298935C-C2A4-42A8-A4DA-5831263286AD}" srcOrd="0" destOrd="0" presId="urn:microsoft.com/office/officeart/2005/8/layout/chevron1"/>
    <dgm:cxn modelId="{A8996C5A-16E5-44B1-9248-D23ADFB5C2D8}" type="presOf" srcId="{E01B3BCA-AAF7-4E8A-9AF5-3C93C510C671}" destId="{7C782CD1-FFED-414A-975B-6B0DB6942A45}" srcOrd="0" destOrd="0" presId="urn:microsoft.com/office/officeart/2005/8/layout/chevron1"/>
    <dgm:cxn modelId="{FDB589DF-82F4-4665-A022-EE79BB4598A4}" type="presOf" srcId="{916A54FC-7285-4D88-922C-36473E8E6EAD}" destId="{D4B6B227-DFBB-43A9-9106-A6857A61639A}" srcOrd="0" destOrd="0" presId="urn:microsoft.com/office/officeart/2005/8/layout/chevron1"/>
    <dgm:cxn modelId="{C8E30585-88D8-4973-9407-4D34B7798BEF}" type="presOf" srcId="{796379F3-7397-4F41-BD8A-B402E4820D42}" destId="{B01B5A6C-7C6E-4F31-BB68-374AEB9FD12C}" srcOrd="0" destOrd="0" presId="urn:microsoft.com/office/officeart/2005/8/layout/chevron1"/>
    <dgm:cxn modelId="{4B6ECE0A-8C64-465F-A383-A5C9FF5A7CB0}" type="presOf" srcId="{FD5C0E9E-16F2-4292-90E9-59B7B1FDB6A2}" destId="{A4C77795-C641-43FD-8EBE-56312028B0A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85583D8C-9207-4489-AD72-502B5A9002D3}" type="presParOf" srcId="{CB1ABACC-B994-4E87-950C-99D75B9CCB82}" destId="{D4B6B227-DFBB-43A9-9106-A6857A61639A}" srcOrd="0" destOrd="0" presId="urn:microsoft.com/office/officeart/2005/8/layout/chevron1"/>
    <dgm:cxn modelId="{FC324EF2-105B-4C79-9C8E-3B39C2D72F4B}" type="presParOf" srcId="{CB1ABACC-B994-4E87-950C-99D75B9CCB82}" destId="{E9D85CB0-18FA-46A8-AD39-2C3848B92740}" srcOrd="1" destOrd="0" presId="urn:microsoft.com/office/officeart/2005/8/layout/chevron1"/>
    <dgm:cxn modelId="{902AF6DF-4188-4713-BED2-111BFF3C265C}" type="presParOf" srcId="{CB1ABACC-B994-4E87-950C-99D75B9CCB82}" destId="{A4C77795-C641-43FD-8EBE-56312028B0AC}" srcOrd="2" destOrd="0" presId="urn:microsoft.com/office/officeart/2005/8/layout/chevron1"/>
    <dgm:cxn modelId="{3E47C707-4C60-41DD-B803-B301DE5B2D55}" type="presParOf" srcId="{CB1ABACC-B994-4E87-950C-99D75B9CCB82}" destId="{3E1C348D-27DA-4825-BE02-4556E4C703B0}" srcOrd="3" destOrd="0" presId="urn:microsoft.com/office/officeart/2005/8/layout/chevron1"/>
    <dgm:cxn modelId="{D70A334A-5C5E-42A4-89C3-FD9E23AB36BF}" type="presParOf" srcId="{CB1ABACC-B994-4E87-950C-99D75B9CCB82}" destId="{8298935C-C2A4-42A8-A4DA-5831263286AD}" srcOrd="4" destOrd="0" presId="urn:microsoft.com/office/officeart/2005/8/layout/chevron1"/>
    <dgm:cxn modelId="{594FBE68-E0DD-47BB-81E6-E3066E175133}" type="presParOf" srcId="{CB1ABACC-B994-4E87-950C-99D75B9CCB82}" destId="{53C07B22-BEB4-4B00-8A89-634A4189771B}" srcOrd="5" destOrd="0" presId="urn:microsoft.com/office/officeart/2005/8/layout/chevron1"/>
    <dgm:cxn modelId="{245AD0FC-B6FA-464E-9350-C90F11E35EDE}" type="presParOf" srcId="{CB1ABACC-B994-4E87-950C-99D75B9CCB82}" destId="{B01B5A6C-7C6E-4F31-BB68-374AEB9FD12C}" srcOrd="6" destOrd="0" presId="urn:microsoft.com/office/officeart/2005/8/layout/chevron1"/>
    <dgm:cxn modelId="{46FF4BB1-C587-431B-8CB0-1B942BDD6292}" type="presParOf" srcId="{CB1ABACC-B994-4E87-950C-99D75B9CCB82}" destId="{FC5D2E17-141A-4EE3-99B8-412384DB15FD}" srcOrd="7" destOrd="0" presId="urn:microsoft.com/office/officeart/2005/8/layout/chevron1"/>
    <dgm:cxn modelId="{8E2E1343-D294-412E-BADA-3B675F6092F7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174AF0E-827E-43D9-B9B9-3278F73881D7}" type="presOf" srcId="{916A54FC-7285-4D88-922C-36473E8E6EAD}" destId="{D4B6B227-DFBB-43A9-9106-A6857A61639A}" srcOrd="0" destOrd="0" presId="urn:microsoft.com/office/officeart/2005/8/layout/chevron1"/>
    <dgm:cxn modelId="{CD1F48AC-A684-4958-8F63-312A15D0E981}" type="presOf" srcId="{FD5C0E9E-16F2-4292-90E9-59B7B1FDB6A2}" destId="{A4C77795-C641-43FD-8EBE-56312028B0AC}" srcOrd="0" destOrd="0" presId="urn:microsoft.com/office/officeart/2005/8/layout/chevron1"/>
    <dgm:cxn modelId="{088A863B-6357-4ED1-92F7-85B930C2B875}" type="presOf" srcId="{796379F3-7397-4F41-BD8A-B402E4820D42}" destId="{B01B5A6C-7C6E-4F31-BB68-374AEB9FD12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274DAA1D-0270-430A-81F9-60EDCB9FCACF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711E7BA7-4E48-41A2-9C25-9F224CA32D66}" type="presOf" srcId="{62EED78B-8AE0-4A50-A984-8BB9B4680F2E}" destId="{CB1ABACC-B994-4E87-950C-99D75B9CCB82}" srcOrd="0" destOrd="0" presId="urn:microsoft.com/office/officeart/2005/8/layout/chevron1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342F978E-E665-4DDA-983A-255FE76DFE6E}" type="presOf" srcId="{E01B3BCA-AAF7-4E8A-9AF5-3C93C510C671}" destId="{7C782CD1-FFED-414A-975B-6B0DB6942A45}" srcOrd="0" destOrd="0" presId="urn:microsoft.com/office/officeart/2005/8/layout/chevron1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A3753CF4-B9D2-4947-8DC7-B7CB6ACCA8C1}" type="presParOf" srcId="{CB1ABACC-B994-4E87-950C-99D75B9CCB82}" destId="{D4B6B227-DFBB-43A9-9106-A6857A61639A}" srcOrd="0" destOrd="0" presId="urn:microsoft.com/office/officeart/2005/8/layout/chevron1"/>
    <dgm:cxn modelId="{E1D6B926-4441-4BA7-90CD-CB452B50F59A}" type="presParOf" srcId="{CB1ABACC-B994-4E87-950C-99D75B9CCB82}" destId="{E9D85CB0-18FA-46A8-AD39-2C3848B92740}" srcOrd="1" destOrd="0" presId="urn:microsoft.com/office/officeart/2005/8/layout/chevron1"/>
    <dgm:cxn modelId="{83D1C57B-E4F0-4CAB-B8BA-65185CED50DD}" type="presParOf" srcId="{CB1ABACC-B994-4E87-950C-99D75B9CCB82}" destId="{A4C77795-C641-43FD-8EBE-56312028B0AC}" srcOrd="2" destOrd="0" presId="urn:microsoft.com/office/officeart/2005/8/layout/chevron1"/>
    <dgm:cxn modelId="{4136D637-6EE6-469B-A809-126F78A625F8}" type="presParOf" srcId="{CB1ABACC-B994-4E87-950C-99D75B9CCB82}" destId="{3E1C348D-27DA-4825-BE02-4556E4C703B0}" srcOrd="3" destOrd="0" presId="urn:microsoft.com/office/officeart/2005/8/layout/chevron1"/>
    <dgm:cxn modelId="{97AC08CC-B6A7-4BF0-AD81-C9C25F514283}" type="presParOf" srcId="{CB1ABACC-B994-4E87-950C-99D75B9CCB82}" destId="{8298935C-C2A4-42A8-A4DA-5831263286AD}" srcOrd="4" destOrd="0" presId="urn:microsoft.com/office/officeart/2005/8/layout/chevron1"/>
    <dgm:cxn modelId="{FF3D0727-EAFC-4C8A-A55F-4C8358787419}" type="presParOf" srcId="{CB1ABACC-B994-4E87-950C-99D75B9CCB82}" destId="{53C07B22-BEB4-4B00-8A89-634A4189771B}" srcOrd="5" destOrd="0" presId="urn:microsoft.com/office/officeart/2005/8/layout/chevron1"/>
    <dgm:cxn modelId="{69A26FBA-31A6-4D68-AB5A-65431A0D05B2}" type="presParOf" srcId="{CB1ABACC-B994-4E87-950C-99D75B9CCB82}" destId="{B01B5A6C-7C6E-4F31-BB68-374AEB9FD12C}" srcOrd="6" destOrd="0" presId="urn:microsoft.com/office/officeart/2005/8/layout/chevron1"/>
    <dgm:cxn modelId="{2729ED1F-10D9-433A-9596-E0863BE1592F}" type="presParOf" srcId="{CB1ABACC-B994-4E87-950C-99D75B9CCB82}" destId="{FC5D2E17-141A-4EE3-99B8-412384DB15FD}" srcOrd="7" destOrd="0" presId="urn:microsoft.com/office/officeart/2005/8/layout/chevron1"/>
    <dgm:cxn modelId="{CFE81C2D-2975-45A3-91D7-78690036E090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0E367C1-35F2-4DA4-B8ED-71BAC2E099D6}" type="presOf" srcId="{E01B3BCA-AAF7-4E8A-9AF5-3C93C510C671}" destId="{7C782CD1-FFED-414A-975B-6B0DB6942A45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1ADB353-12D5-4447-9652-F5FC3C21C11A}" type="presOf" srcId="{796379F3-7397-4F41-BD8A-B402E4820D42}" destId="{B01B5A6C-7C6E-4F31-BB68-374AEB9FD12C}" srcOrd="0" destOrd="0" presId="urn:microsoft.com/office/officeart/2005/8/layout/chevron1"/>
    <dgm:cxn modelId="{AF7B8452-6CBC-4E21-BE8E-A22CF1CE2F47}" type="presOf" srcId="{FD5C0E9E-16F2-4292-90E9-59B7B1FDB6A2}" destId="{A4C77795-C641-43FD-8EBE-56312028B0AC}" srcOrd="0" destOrd="0" presId="urn:microsoft.com/office/officeart/2005/8/layout/chevron1"/>
    <dgm:cxn modelId="{6C1F9FB7-D2AA-4833-BE71-2C872D904F40}" type="presOf" srcId="{916A54FC-7285-4D88-922C-36473E8E6EAD}" destId="{D4B6B227-DFBB-43A9-9106-A6857A61639A}" srcOrd="0" destOrd="0" presId="urn:microsoft.com/office/officeart/2005/8/layout/chevron1"/>
    <dgm:cxn modelId="{B9976D5D-0C8C-47CE-A6E8-C9186605A54C}" type="presOf" srcId="{EAAAC6C6-737E-4453-BFE5-D404DA6F59DE}" destId="{8298935C-C2A4-42A8-A4DA-5831263286AD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21B59080-81E0-4EF6-ABD4-3BF8F160EE31}" type="presOf" srcId="{62EED78B-8AE0-4A50-A984-8BB9B4680F2E}" destId="{CB1ABACC-B994-4E87-950C-99D75B9CCB82}" srcOrd="0" destOrd="0" presId="urn:microsoft.com/office/officeart/2005/8/layout/chevron1"/>
    <dgm:cxn modelId="{4FDD3A41-67FF-4A58-A260-4B0EAE140FCA}" type="presParOf" srcId="{CB1ABACC-B994-4E87-950C-99D75B9CCB82}" destId="{D4B6B227-DFBB-43A9-9106-A6857A61639A}" srcOrd="0" destOrd="0" presId="urn:microsoft.com/office/officeart/2005/8/layout/chevron1"/>
    <dgm:cxn modelId="{0CB59EC2-1AA8-4C6A-8614-8C0B47FEA461}" type="presParOf" srcId="{CB1ABACC-B994-4E87-950C-99D75B9CCB82}" destId="{E9D85CB0-18FA-46A8-AD39-2C3848B92740}" srcOrd="1" destOrd="0" presId="urn:microsoft.com/office/officeart/2005/8/layout/chevron1"/>
    <dgm:cxn modelId="{C2C097CB-16B2-49A9-9A1D-0A4BF734CBA4}" type="presParOf" srcId="{CB1ABACC-B994-4E87-950C-99D75B9CCB82}" destId="{A4C77795-C641-43FD-8EBE-56312028B0AC}" srcOrd="2" destOrd="0" presId="urn:microsoft.com/office/officeart/2005/8/layout/chevron1"/>
    <dgm:cxn modelId="{C32416C6-767E-4F3C-A19D-4B23109D3238}" type="presParOf" srcId="{CB1ABACC-B994-4E87-950C-99D75B9CCB82}" destId="{3E1C348D-27DA-4825-BE02-4556E4C703B0}" srcOrd="3" destOrd="0" presId="urn:microsoft.com/office/officeart/2005/8/layout/chevron1"/>
    <dgm:cxn modelId="{5C63197C-D1D4-410F-87D6-3E135B82200D}" type="presParOf" srcId="{CB1ABACC-B994-4E87-950C-99D75B9CCB82}" destId="{8298935C-C2A4-42A8-A4DA-5831263286AD}" srcOrd="4" destOrd="0" presId="urn:microsoft.com/office/officeart/2005/8/layout/chevron1"/>
    <dgm:cxn modelId="{FC4F05AE-1A07-4CD9-8891-783298F1491D}" type="presParOf" srcId="{CB1ABACC-B994-4E87-950C-99D75B9CCB82}" destId="{53C07B22-BEB4-4B00-8A89-634A4189771B}" srcOrd="5" destOrd="0" presId="urn:microsoft.com/office/officeart/2005/8/layout/chevron1"/>
    <dgm:cxn modelId="{D81C3D5C-9E7D-46C6-AAB9-DA2C0851239D}" type="presParOf" srcId="{CB1ABACC-B994-4E87-950C-99D75B9CCB82}" destId="{B01B5A6C-7C6E-4F31-BB68-374AEB9FD12C}" srcOrd="6" destOrd="0" presId="urn:microsoft.com/office/officeart/2005/8/layout/chevron1"/>
    <dgm:cxn modelId="{7DE359DA-0B54-4CF7-84F0-3B8F0580D514}" type="presParOf" srcId="{CB1ABACC-B994-4E87-950C-99D75B9CCB82}" destId="{FC5D2E17-141A-4EE3-99B8-412384DB15FD}" srcOrd="7" destOrd="0" presId="urn:microsoft.com/office/officeart/2005/8/layout/chevron1"/>
    <dgm:cxn modelId="{1949500C-127D-4522-A1DD-4447685C7199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62EED78B-8AE0-4A50-A984-8BB9B4680F2E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916A54FC-7285-4D88-922C-36473E8E6EAD}">
      <dgm:prSet phldrT="[文字]" custT="1"/>
      <dgm:spPr>
        <a:solidFill>
          <a:srgbClr val="E0E8EA"/>
        </a:solidFill>
      </dgm:spPr>
      <dgm:t>
        <a:bodyPr/>
        <a:lstStyle/>
        <a:p>
          <a:pPr algn="ctr"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AAB24A36-5B1A-4CAE-A43C-3661EAF475F8}" type="par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9C984624-27ED-49C7-B5F9-5B37FE2EA2B6}" type="sibTrans" cxnId="{0B484FFF-DE12-414B-A3E1-66B3834F0627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D5C0E9E-16F2-4292-90E9-59B7B1FDB6A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06495295-BADD-4A47-9A91-B098BAAB759F}" type="par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AB230CFC-EB7F-4F20-8A0D-26CE57331AE9}" type="sibTrans" cxnId="{6B63D938-B471-4AE6-B7C8-E1A3B8A7FF3A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AAAC6C6-737E-4453-BFE5-D404DA6F59DE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198F8D61-E9F0-49B3-9ADD-01B175E1CC27}" type="par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47866752-14AB-4BF8-A2FB-3A1A4ADBCAF1}" type="sibTrans" cxnId="{AD358D4D-4DCC-4148-8B64-376EB8C5026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796379F3-7397-4F41-BD8A-B402E4820D42}">
      <dgm:prSet phldrT="[文字]" custT="1"/>
      <dgm:spPr>
        <a:solidFill>
          <a:srgbClr val="E0E8EA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586FF5BA-435C-412A-BFDF-F31736B46DE1}" type="par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F3B8A0E5-91E4-47DA-AC9B-99F19248FEB4}" type="sibTrans" cxnId="{E631C6AC-731F-4020-BE1E-D7112A280336}">
      <dgm:prSet/>
      <dgm:spPr/>
      <dgm:t>
        <a:bodyPr/>
        <a:lstStyle/>
        <a:p>
          <a:endParaRPr lang="zh-TW" altLang="en-US">
            <a:solidFill>
              <a:schemeClr val="accent3"/>
            </a:solidFill>
          </a:endParaRPr>
        </a:p>
      </dgm:t>
    </dgm:pt>
    <dgm:pt modelId="{E01B3BCA-AAF7-4E8A-9AF5-3C93C510C671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gm:t>
    </dgm:pt>
    <dgm:pt modelId="{47024782-F352-4A6E-8846-AE31BE8AA754}" type="par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1D153352-6673-432D-B941-4FEE4733C063}" type="sibTrans" cxnId="{967F7F54-419C-4307-9B1E-98FAF89F5C26}">
      <dgm:prSet/>
      <dgm:spPr/>
      <dgm:t>
        <a:bodyPr/>
        <a:lstStyle/>
        <a:p>
          <a:endParaRPr lang="zh-TW" altLang="en-US"/>
        </a:p>
      </dgm:t>
    </dgm:pt>
    <dgm:pt modelId="{CB1ABACC-B994-4E87-950C-99D75B9CCB82}" type="pres">
      <dgm:prSet presAssocID="{62EED78B-8AE0-4A50-A984-8BB9B4680F2E}" presName="Name0" presStyleCnt="0">
        <dgm:presLayoutVars>
          <dgm:dir/>
          <dgm:animLvl val="lvl"/>
          <dgm:resizeHandles val="exact"/>
        </dgm:presLayoutVars>
      </dgm:prSet>
      <dgm:spPr/>
    </dgm:pt>
    <dgm:pt modelId="{D4B6B227-DFBB-43A9-9106-A6857A61639A}" type="pres">
      <dgm:prSet presAssocID="{916A54FC-7285-4D88-922C-36473E8E6EAD}" presName="parTxOnly" presStyleLbl="node1" presStyleIdx="0" presStyleCnt="5" custScaleX="115358" custScaleY="78853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85CB0-18FA-46A8-AD39-2C3848B92740}" type="pres">
      <dgm:prSet presAssocID="{9C984624-27ED-49C7-B5F9-5B37FE2EA2B6}" presName="parTxOnlySpace" presStyleCnt="0"/>
      <dgm:spPr/>
    </dgm:pt>
    <dgm:pt modelId="{A4C77795-C641-43FD-8EBE-56312028B0AC}" type="pres">
      <dgm:prSet presAssocID="{FD5C0E9E-16F2-4292-90E9-59B7B1FDB6A2}" presName="parTxOnly" presStyleLbl="node1" presStyleIdx="1" presStyleCnt="5" custScaleX="102005" custScaleY="79160" custLinFactNeighborX="-4118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C348D-27DA-4825-BE02-4556E4C703B0}" type="pres">
      <dgm:prSet presAssocID="{AB230CFC-EB7F-4F20-8A0D-26CE57331AE9}" presName="parTxOnlySpace" presStyleCnt="0"/>
      <dgm:spPr/>
    </dgm:pt>
    <dgm:pt modelId="{8298935C-C2A4-42A8-A4DA-5831263286AD}" type="pres">
      <dgm:prSet presAssocID="{EAAAC6C6-737E-4453-BFE5-D404DA6F59DE}" presName="parTxOnly" presStyleLbl="node1" presStyleIdx="2" presStyleCnt="5" custScaleY="79160" custLinFactNeighborX="-90574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C07B22-BEB4-4B00-8A89-634A4189771B}" type="pres">
      <dgm:prSet presAssocID="{47866752-14AB-4BF8-A2FB-3A1A4ADBCAF1}" presName="parTxOnlySpace" presStyleCnt="0"/>
      <dgm:spPr/>
    </dgm:pt>
    <dgm:pt modelId="{B01B5A6C-7C6E-4F31-BB68-374AEB9FD12C}" type="pres">
      <dgm:prSet presAssocID="{796379F3-7397-4F41-BD8A-B402E4820D42}" presName="parTxOnly" presStyleLbl="node1" presStyleIdx="3" presStyleCnt="5" custScaleX="116407" custScaleY="79160" custLinFactX="-3883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5D2E17-141A-4EE3-99B8-412384DB15FD}" type="pres">
      <dgm:prSet presAssocID="{F3B8A0E5-91E4-47DA-AC9B-99F19248FEB4}" presName="parTxOnlySpace" presStyleCnt="0"/>
      <dgm:spPr/>
    </dgm:pt>
    <dgm:pt modelId="{7C782CD1-FFED-414A-975B-6B0DB6942A45}" type="pres">
      <dgm:prSet presAssocID="{E01B3BCA-AAF7-4E8A-9AF5-3C93C510C671}" presName="parTxOnly" presStyleLbl="node1" presStyleIdx="4" presStyleCnt="5" custScaleX="102051" custScaleY="80299" custLinFactX="-8572" custLinFactNeighborX="-100000" custLinFactNeighborY="6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09C0272-EF71-43A1-889C-082F8C3DFA9D}" type="presOf" srcId="{EAAAC6C6-737E-4453-BFE5-D404DA6F59DE}" destId="{8298935C-C2A4-42A8-A4DA-5831263286AD}" srcOrd="0" destOrd="0" presId="urn:microsoft.com/office/officeart/2005/8/layout/chevron1"/>
    <dgm:cxn modelId="{3C095FA9-19D0-4264-A347-F296AF1536E2}" type="presOf" srcId="{62EED78B-8AE0-4A50-A984-8BB9B4680F2E}" destId="{CB1ABACC-B994-4E87-950C-99D75B9CCB82}" srcOrd="0" destOrd="0" presId="urn:microsoft.com/office/officeart/2005/8/layout/chevron1"/>
    <dgm:cxn modelId="{728AAB4D-663E-490A-9BD3-E77542EFDE3F}" type="presOf" srcId="{FD5C0E9E-16F2-4292-90E9-59B7B1FDB6A2}" destId="{A4C77795-C641-43FD-8EBE-56312028B0AC}" srcOrd="0" destOrd="0" presId="urn:microsoft.com/office/officeart/2005/8/layout/chevron1"/>
    <dgm:cxn modelId="{6B63D938-B471-4AE6-B7C8-E1A3B8A7FF3A}" srcId="{62EED78B-8AE0-4A50-A984-8BB9B4680F2E}" destId="{FD5C0E9E-16F2-4292-90E9-59B7B1FDB6A2}" srcOrd="1" destOrd="0" parTransId="{06495295-BADD-4A47-9A91-B098BAAB759F}" sibTransId="{AB230CFC-EB7F-4F20-8A0D-26CE57331AE9}"/>
    <dgm:cxn modelId="{E631C6AC-731F-4020-BE1E-D7112A280336}" srcId="{62EED78B-8AE0-4A50-A984-8BB9B4680F2E}" destId="{796379F3-7397-4F41-BD8A-B402E4820D42}" srcOrd="3" destOrd="0" parTransId="{586FF5BA-435C-412A-BFDF-F31736B46DE1}" sibTransId="{F3B8A0E5-91E4-47DA-AC9B-99F19248FEB4}"/>
    <dgm:cxn modelId="{67722F93-77D9-407D-A5DC-B5AD4BE24051}" type="presOf" srcId="{E01B3BCA-AAF7-4E8A-9AF5-3C93C510C671}" destId="{7C782CD1-FFED-414A-975B-6B0DB6942A45}" srcOrd="0" destOrd="0" presId="urn:microsoft.com/office/officeart/2005/8/layout/chevron1"/>
    <dgm:cxn modelId="{F9084367-C440-42A9-AC35-29362F5891D2}" type="presOf" srcId="{796379F3-7397-4F41-BD8A-B402E4820D42}" destId="{B01B5A6C-7C6E-4F31-BB68-374AEB9FD12C}" srcOrd="0" destOrd="0" presId="urn:microsoft.com/office/officeart/2005/8/layout/chevron1"/>
    <dgm:cxn modelId="{AAD75C9D-0AA2-477B-A2E0-801283B3924E}" type="presOf" srcId="{916A54FC-7285-4D88-922C-36473E8E6EAD}" destId="{D4B6B227-DFBB-43A9-9106-A6857A61639A}" srcOrd="0" destOrd="0" presId="urn:microsoft.com/office/officeart/2005/8/layout/chevron1"/>
    <dgm:cxn modelId="{0B484FFF-DE12-414B-A3E1-66B3834F0627}" srcId="{62EED78B-8AE0-4A50-A984-8BB9B4680F2E}" destId="{916A54FC-7285-4D88-922C-36473E8E6EAD}" srcOrd="0" destOrd="0" parTransId="{AAB24A36-5B1A-4CAE-A43C-3661EAF475F8}" sibTransId="{9C984624-27ED-49C7-B5F9-5B37FE2EA2B6}"/>
    <dgm:cxn modelId="{967F7F54-419C-4307-9B1E-98FAF89F5C26}" srcId="{62EED78B-8AE0-4A50-A984-8BB9B4680F2E}" destId="{E01B3BCA-AAF7-4E8A-9AF5-3C93C510C671}" srcOrd="4" destOrd="0" parTransId="{47024782-F352-4A6E-8846-AE31BE8AA754}" sibTransId="{1D153352-6673-432D-B941-4FEE4733C063}"/>
    <dgm:cxn modelId="{AD358D4D-4DCC-4148-8B64-376EB8C50266}" srcId="{62EED78B-8AE0-4A50-A984-8BB9B4680F2E}" destId="{EAAAC6C6-737E-4453-BFE5-D404DA6F59DE}" srcOrd="2" destOrd="0" parTransId="{198F8D61-E9F0-49B3-9ADD-01B175E1CC27}" sibTransId="{47866752-14AB-4BF8-A2FB-3A1A4ADBCAF1}"/>
    <dgm:cxn modelId="{6704366A-3F6F-4E32-A402-7946D003128D}" type="presParOf" srcId="{CB1ABACC-B994-4E87-950C-99D75B9CCB82}" destId="{D4B6B227-DFBB-43A9-9106-A6857A61639A}" srcOrd="0" destOrd="0" presId="urn:microsoft.com/office/officeart/2005/8/layout/chevron1"/>
    <dgm:cxn modelId="{576EF8E8-F254-44ED-B465-FE5DE5825DCD}" type="presParOf" srcId="{CB1ABACC-B994-4E87-950C-99D75B9CCB82}" destId="{E9D85CB0-18FA-46A8-AD39-2C3848B92740}" srcOrd="1" destOrd="0" presId="urn:microsoft.com/office/officeart/2005/8/layout/chevron1"/>
    <dgm:cxn modelId="{47A36C29-FD51-4C98-8F93-9770608C7C21}" type="presParOf" srcId="{CB1ABACC-B994-4E87-950C-99D75B9CCB82}" destId="{A4C77795-C641-43FD-8EBE-56312028B0AC}" srcOrd="2" destOrd="0" presId="urn:microsoft.com/office/officeart/2005/8/layout/chevron1"/>
    <dgm:cxn modelId="{70C3EA8D-A671-48B9-A967-A48E2127C94B}" type="presParOf" srcId="{CB1ABACC-B994-4E87-950C-99D75B9CCB82}" destId="{3E1C348D-27DA-4825-BE02-4556E4C703B0}" srcOrd="3" destOrd="0" presId="urn:microsoft.com/office/officeart/2005/8/layout/chevron1"/>
    <dgm:cxn modelId="{8B1CF757-AFF4-486E-BB30-50DFB0EBFC26}" type="presParOf" srcId="{CB1ABACC-B994-4E87-950C-99D75B9CCB82}" destId="{8298935C-C2A4-42A8-A4DA-5831263286AD}" srcOrd="4" destOrd="0" presId="urn:microsoft.com/office/officeart/2005/8/layout/chevron1"/>
    <dgm:cxn modelId="{CEFBEA43-B6E7-4920-A34E-E3B4B6FA890D}" type="presParOf" srcId="{CB1ABACC-B994-4E87-950C-99D75B9CCB82}" destId="{53C07B22-BEB4-4B00-8A89-634A4189771B}" srcOrd="5" destOrd="0" presId="urn:microsoft.com/office/officeart/2005/8/layout/chevron1"/>
    <dgm:cxn modelId="{BEE8B63F-79C9-4E33-B899-7909CE2B5D4F}" type="presParOf" srcId="{CB1ABACC-B994-4E87-950C-99D75B9CCB82}" destId="{B01B5A6C-7C6E-4F31-BB68-374AEB9FD12C}" srcOrd="6" destOrd="0" presId="urn:microsoft.com/office/officeart/2005/8/layout/chevron1"/>
    <dgm:cxn modelId="{BDED04CF-6611-45E0-A7F6-15D8FA14058A}" type="presParOf" srcId="{CB1ABACC-B994-4E87-950C-99D75B9CCB82}" destId="{FC5D2E17-141A-4EE3-99B8-412384DB15FD}" srcOrd="7" destOrd="0" presId="urn:microsoft.com/office/officeart/2005/8/layout/chevron1"/>
    <dgm:cxn modelId="{D4F696D6-0D77-433A-9BEE-9DEE1E8D52E2}" type="presParOf" srcId="{CB1ABACC-B994-4E87-950C-99D75B9CCB82}" destId="{7C782CD1-FFED-414A-975B-6B0DB6942A4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6B227-DFBB-43A9-9106-A6857A61639A}">
      <dsp:nvSpPr>
        <dsp:cNvPr id="0" name=""/>
        <dsp:cNvSpPr/>
      </dsp:nvSpPr>
      <dsp:spPr>
        <a:xfrm>
          <a:off x="519" y="1296080"/>
          <a:ext cx="1908001" cy="521686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企業競爭優勢之特質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261362" y="1296080"/>
        <a:ext cx="1386315" cy="521686"/>
      </dsp:txXfrm>
    </dsp:sp>
    <dsp:sp modelId="{A4C77795-C641-43FD-8EBE-56312028B0AC}">
      <dsp:nvSpPr>
        <dsp:cNvPr id="0" name=""/>
        <dsp:cNvSpPr/>
      </dsp:nvSpPr>
      <dsp:spPr>
        <a:xfrm>
          <a:off x="1675005" y="1295064"/>
          <a:ext cx="1687145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低成本策略與優勢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1936864" y="1295064"/>
        <a:ext cx="1163428" cy="523717"/>
      </dsp:txXfrm>
    </dsp:sp>
    <dsp:sp modelId="{8298935C-C2A4-42A8-A4DA-5831263286AD}">
      <dsp:nvSpPr>
        <dsp:cNvPr id="0" name=""/>
        <dsp:cNvSpPr/>
      </dsp:nvSpPr>
      <dsp:spPr>
        <a:xfrm>
          <a:off x="3115062" y="1295064"/>
          <a:ext cx="1653983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差異化策略與優勢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3376921" y="1295064"/>
        <a:ext cx="1130266" cy="523717"/>
      </dsp:txXfrm>
    </dsp:sp>
    <dsp:sp modelId="{B01B5A6C-7C6E-4F31-BB68-374AEB9FD12C}">
      <dsp:nvSpPr>
        <dsp:cNvPr id="0" name=""/>
        <dsp:cNvSpPr/>
      </dsp:nvSpPr>
      <dsp:spPr>
        <a:xfrm>
          <a:off x="4523832" y="1295064"/>
          <a:ext cx="1925352" cy="523717"/>
        </a:xfrm>
        <a:prstGeom prst="chevron">
          <a:avLst/>
        </a:prstGeom>
        <a:solidFill>
          <a:srgbClr val="E0E8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焦點集中策略與優勢</a:t>
          </a:r>
          <a:endParaRPr lang="zh-TW" altLang="en-US" sz="2000" b="0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4785691" y="1295064"/>
        <a:ext cx="1401635" cy="523717"/>
      </dsp:txXfrm>
    </dsp:sp>
    <dsp:sp modelId="{7C782CD1-FFED-414A-975B-6B0DB6942A45}">
      <dsp:nvSpPr>
        <dsp:cNvPr id="0" name=""/>
        <dsp:cNvSpPr/>
      </dsp:nvSpPr>
      <dsp:spPr>
        <a:xfrm>
          <a:off x="6206230" y="1291296"/>
          <a:ext cx="1687906" cy="531252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華康中黑體" panose="020B0509000000000000" pitchFamily="49" charset="-120"/>
              <a:cs typeface="Times New Roman" panose="02020603050405020304" pitchFamily="18" charset="0"/>
            </a:rPr>
            <a:t>創新與首動者優勢</a:t>
          </a:r>
          <a:endParaRPr lang="zh-TW" altLang="en-US" sz="2000" b="1" kern="1200" dirty="0">
            <a:solidFill>
              <a:schemeClr val="tx1"/>
            </a:solidFill>
            <a:latin typeface="Times New Roman" panose="02020603050405020304" pitchFamily="18" charset="0"/>
            <a:ea typeface="華康中黑體" panose="020B0509000000000000" pitchFamily="49" charset="-120"/>
            <a:cs typeface="Times New Roman" panose="02020603050405020304" pitchFamily="18" charset="0"/>
          </a:endParaRPr>
        </a:p>
      </dsp:txBody>
      <dsp:txXfrm>
        <a:off x="6471856" y="1291296"/>
        <a:ext cx="1156654" cy="531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399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13" name="日期版面配置區 3"/>
          <p:cNvSpPr>
            <a:spLocks noGrp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頁尾版面配置區 4"/>
          <p:cNvSpPr>
            <a:spLocks noGrp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9949" name="文字方塊 7"/>
          <p:cNvSpPr txBox="1">
            <a:spLocks noChangeArrowheads="1"/>
          </p:cNvSpPr>
          <p:nvPr userDrawn="1"/>
        </p:nvSpPr>
        <p:spPr bwMode="auto">
          <a:xfrm>
            <a:off x="0" y="6581775"/>
            <a:ext cx="9144000" cy="276225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/>
            <a:r>
              <a:rPr lang="zh-TW" altLang="en-US" sz="1200" b="1">
                <a:solidFill>
                  <a:srgbClr val="000000"/>
                </a:solidFill>
              </a:rPr>
              <a:t>策略管理概論：應用導向．方至民 著．前程文化 出版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zh-TW" altLang="en-US">
                <a:latin typeface="+mn-lt"/>
                <a:ea typeface="華康粗黑體" panose="020B0709000000000000" pitchFamily="49" charset="-120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defRPr kumimoji="1" lang="zh-TW" altLang="en-US" sz="3200" dirty="0" smtClean="0">
                <a:solidFill>
                  <a:schemeClr val="tx1"/>
                </a:solidFill>
                <a:latin typeface="華康中明體" panose="02020509000000000000" pitchFamily="49" charset="-120"/>
                <a:ea typeface="華康中明體" panose="02020509000000000000" pitchFamily="49" charset="-120"/>
                <a:cs typeface="+mn-cs"/>
              </a:defRPr>
            </a:lvl1pPr>
            <a:lvl2pPr>
              <a:defRPr kumimoji="1" lang="zh-TW" altLang="en-US" sz="2800" dirty="0" smtClean="0">
                <a:solidFill>
                  <a:schemeClr val="tx1"/>
                </a:solidFill>
                <a:latin typeface="+mj-lt"/>
                <a:ea typeface="華康中明體" panose="02020509000000000000" pitchFamily="49" charset="-120"/>
                <a:cs typeface="+mn-cs"/>
              </a:defRPr>
            </a:lvl2pPr>
            <a:lvl3pPr marL="1143000" indent="-228600">
              <a:defRPr kumimoji="1" lang="zh-TW" altLang="en-US" sz="2400" dirty="0" smtClean="0">
                <a:solidFill>
                  <a:schemeClr val="tx1"/>
                </a:solidFill>
                <a:latin typeface="Arial" charset="0"/>
                <a:ea typeface="+mn-ea"/>
              </a:defRPr>
            </a:lvl3pPr>
          </a:lstStyle>
          <a:p>
            <a:pPr marL="432000" lvl="0" indent="-4320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</a:pPr>
            <a:r>
              <a:rPr lang="zh-TW" altLang="en-US" dirty="0" smtClean="0"/>
              <a:t>按一下以編輯母片文字樣式</a:t>
            </a:r>
          </a:p>
          <a:p>
            <a:pPr marL="925200" lvl="1" indent="-457200" algn="l" rtl="0" eaLnBrk="1" fontAlgn="base" hangingPunct="1">
              <a:lnSpc>
                <a:spcPct val="110000"/>
              </a:lnSpc>
              <a:spcBef>
                <a:spcPts val="768"/>
              </a:spcBef>
              <a:spcAft>
                <a:spcPct val="0"/>
              </a:spcAft>
              <a:buChar char="–"/>
            </a:pPr>
            <a:r>
              <a:rPr lang="zh-TW" altLang="en-US" dirty="0" smtClean="0"/>
              <a:t>第二層</a:t>
            </a:r>
          </a:p>
          <a:p>
            <a: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</a:pPr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85858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6664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0660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08447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50823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7951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7163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1862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3950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03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5"/>
          <p:cNvSpPr txBox="1">
            <a:spLocks/>
          </p:cNvSpPr>
          <p:nvPr/>
        </p:nvSpPr>
        <p:spPr bwMode="auto">
          <a:xfrm>
            <a:off x="68580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/>
            </a:lvl1pPr>
          </a:lstStyle>
          <a:p>
            <a:pPr algn="r">
              <a:defRPr/>
            </a:pPr>
            <a:fld id="{66F2B7A4-EBCF-406F-A83F-891816715874}" type="slidenum">
              <a:rPr lang="en-US" altLang="zh-TW" sz="1400" smtClean="0">
                <a:ea typeface="新細明體" charset="-120"/>
              </a:rPr>
              <a:pPr algn="r">
                <a:defRPr/>
              </a:pPr>
              <a:t>‹#›</a:t>
            </a:fld>
            <a:endParaRPr lang="en-US" altLang="zh-TW" sz="1400" dirty="0" smtClean="0">
              <a:ea typeface="新細明體" charset="-120"/>
            </a:endParaRPr>
          </a:p>
        </p:txBody>
      </p:sp>
      <p:sp>
        <p:nvSpPr>
          <p:cNvPr id="3380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380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3" name="日期版面配置區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頁尾版面配置區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j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j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j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j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j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j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j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522800" y="802800"/>
            <a:ext cx="68976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  <a:t>第</a:t>
            </a:r>
            <a:r>
              <a:rPr lang="en-US" altLang="zh-TW" sz="44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6</a:t>
            </a:r>
            <a:r>
              <a:rPr lang="zh-TW" altLang="en-US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  <a:t>章 </a:t>
            </a:r>
            <a:r>
              <a:rPr lang="en-US" altLang="zh-TW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  <a:t/>
            </a:r>
            <a:br>
              <a:rPr lang="en-US" altLang="zh-TW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</a:br>
            <a:r>
              <a:rPr lang="zh-TW" altLang="en-US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  <a:t>事業層級策略：</a:t>
            </a:r>
            <a:endParaRPr lang="en-US" altLang="zh-TW" sz="4400" dirty="0" smtClean="0">
              <a:solidFill>
                <a:schemeClr val="bg1"/>
              </a:solidFill>
              <a:latin typeface="華康粗黑體" panose="020B0709000000000000" pitchFamily="49" charset="-120"/>
              <a:ea typeface="華康粗黑體" panose="020B0709000000000000" pitchFamily="49" charset="-120"/>
              <a:cs typeface="+mj-cs"/>
            </a:endParaRPr>
          </a:p>
          <a:p>
            <a:pPr algn="ctr" eaLnBrk="1" hangingPunct="1"/>
            <a:r>
              <a:rPr lang="zh-TW" altLang="en-US" sz="4400" dirty="0" smtClean="0">
                <a:solidFill>
                  <a:schemeClr val="bg1"/>
                </a:solidFill>
                <a:latin typeface="華康粗黑體" panose="020B0709000000000000" pitchFamily="49" charset="-120"/>
                <a:ea typeface="華康粗黑體" panose="020B0709000000000000" pitchFamily="49" charset="-120"/>
                <a:cs typeface="+mj-cs"/>
              </a:rPr>
              <a:t>競爭優勢來源</a:t>
            </a:r>
            <a:endParaRPr lang="en-US" altLang="zh-TW" sz="4400" dirty="0" smtClean="0">
              <a:solidFill>
                <a:schemeClr val="bg1"/>
              </a:solidFill>
              <a:latin typeface="華康粗黑體" panose="020B0709000000000000" pitchFamily="49" charset="-120"/>
              <a:ea typeface="華康粗黑體" panose="020B0709000000000000" pitchFamily="49" charset="-120"/>
              <a:cs typeface="+mj-cs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-228600" y="2743200"/>
            <a:ext cx="2819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/>
            <a:r>
              <a:rPr lang="zh-TW" altLang="en-US" kern="0" dirty="0" smtClean="0">
                <a:solidFill>
                  <a:schemeClr val="bg1"/>
                </a:solidFill>
                <a:latin typeface="華康粗明體" panose="02020709000000000000" pitchFamily="49" charset="-120"/>
                <a:ea typeface="華康粗明體" panose="02020709000000000000" pitchFamily="49" charset="-120"/>
              </a:rPr>
              <a:t>授課教師：</a:t>
            </a:r>
            <a:endParaRPr lang="zh-TW" altLang="zh-TW" kern="0" dirty="0" smtClean="0">
              <a:solidFill>
                <a:schemeClr val="bg1"/>
              </a:solidFill>
              <a:latin typeface="華康粗明體" panose="02020709000000000000" pitchFamily="49" charset="-120"/>
              <a:ea typeface="華康粗明體" panose="02020709000000000000" pitchFamily="49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2191656" y="3276600"/>
            <a:ext cx="2133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latin typeface="華康粗黑體" panose="020B0709000000000000" pitchFamily="49" charset="-120"/>
                <a:ea typeface="華康粗黑體" panose="020B0709000000000000" pitchFamily="49" charset="-120"/>
              </a:rPr>
              <a:t>大綱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企業競爭優勢之特質</a:t>
            </a:r>
            <a:endParaRPr lang="en-US" altLang="zh-TW" dirty="0" smtClean="0">
              <a:latin typeface="Times New Roman" panose="02020603050405020304" pitchFamily="18" charset="0"/>
              <a:ea typeface="華康中明體" panose="02020509000000000000" pitchFamily="49" charset="-120"/>
              <a:cs typeface="Times New Roman" panose="02020603050405020304" pitchFamily="18" charset="0"/>
            </a:endParaRPr>
          </a:p>
          <a:p>
            <a:pPr eaLnBrk="1" hangingPunct="1"/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低成本策略與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優勢</a:t>
            </a:r>
            <a:endParaRPr lang="en-US" altLang="zh-TW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TW" altLang="en-US" dirty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差異化策略與</a:t>
            </a:r>
            <a:r>
              <a:rPr lang="zh-TW" altLang="en-US" dirty="0" smtClean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優勢</a:t>
            </a:r>
            <a:endParaRPr lang="en-US" altLang="zh-TW" dirty="0" smtClean="0">
              <a:latin typeface="Times New Roman" panose="02020603050405020304" pitchFamily="18" charset="0"/>
              <a:ea typeface="華康中明體" panose="02020509000000000000" pitchFamily="49" charset="-120"/>
              <a:cs typeface="Times New Roman" panose="02020603050405020304" pitchFamily="18" charset="0"/>
            </a:endParaRPr>
          </a:p>
          <a:p>
            <a:pPr eaLnBrk="1" hangingPunct="1"/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焦點集中策略與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優勢</a:t>
            </a:r>
            <a:endParaRPr lang="en-US" altLang="zh-TW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TW" altLang="en-US" dirty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創新與</a:t>
            </a:r>
            <a:r>
              <a:rPr lang="zh-TW" altLang="en-US" dirty="0" smtClean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首動者優勢</a:t>
            </a:r>
          </a:p>
        </p:txBody>
      </p:sp>
    </p:spTree>
    <p:extLst>
      <p:ext uri="{BB962C8B-B14F-4D97-AF65-F5344CB8AC3E}">
        <p14:creationId xmlns:p14="http://schemas.microsoft.com/office/powerpoint/2010/main" val="83074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38728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lang="zh-TW" altLang="en-US" kern="0" dirty="0" smtClean="0">
                <a:latin typeface="華康粗黑體" panose="020B0709000000000000" pitchFamily="49" charset="-120"/>
                <a:ea typeface="華康粗黑體" panose="020B0709000000000000" pitchFamily="49" charset="-120"/>
              </a:rPr>
              <a:t>引導案例：</a:t>
            </a:r>
            <a:r>
              <a:rPr lang="zh-TW" altLang="en-US" kern="0" dirty="0" smtClean="0">
                <a:latin typeface="華康中明體" panose="02020509000000000000" pitchFamily="49" charset="-120"/>
                <a:ea typeface="華康中明體" panose="02020509000000000000" pitchFamily="49" charset="-120"/>
              </a:rPr>
              <a:t/>
            </a:r>
            <a:br>
              <a:rPr lang="zh-TW" altLang="en-US" kern="0" dirty="0" smtClean="0">
                <a:latin typeface="華康中明體" panose="02020509000000000000" pitchFamily="49" charset="-120"/>
                <a:ea typeface="華康中明體" panose="02020509000000000000" pitchFamily="49" charset="-120"/>
              </a:rPr>
            </a:br>
            <a:endParaRPr lang="zh-TW" altLang="en-US" sz="3600" kern="0" dirty="0" smtClean="0">
              <a:latin typeface="華康中明體" panose="02020509000000000000" pitchFamily="49" charset="-120"/>
              <a:ea typeface="華康中明體" panose="02020509000000000000" pitchFamily="49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762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lang="zh-TW" altLang="en-US" sz="4000" dirty="0" smtClean="0">
                <a:latin typeface="華康中明體" panose="02020509000000000000" pitchFamily="49" charset="-120"/>
                <a:ea typeface="華康中明體" panose="02020509000000000000" pitchFamily="49" charset="-120"/>
              </a:rPr>
              <a:t>特力</a:t>
            </a:r>
            <a:r>
              <a:rPr lang="en-US" altLang="zh-TW" sz="4000" dirty="0" smtClean="0"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rPr>
              <a:t>HOLA</a:t>
            </a:r>
            <a:r>
              <a:rPr lang="zh-TW" altLang="en-US" sz="4000" dirty="0" smtClean="0">
                <a:latin typeface="華康中明體" panose="02020509000000000000" pitchFamily="49" charset="-120"/>
                <a:ea typeface="華康中明體" panose="02020509000000000000" pitchFamily="49" charset="-120"/>
              </a:rPr>
              <a:t>的居家美學</a:t>
            </a:r>
            <a:endParaRPr lang="zh-TW" altLang="en-US" sz="4000" dirty="0">
              <a:latin typeface="華康中明體" panose="02020509000000000000" pitchFamily="49" charset="-120"/>
              <a:ea typeface="華康中明體" panose="02020509000000000000" pitchFamily="49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14" y="1701842"/>
            <a:ext cx="3067572" cy="4758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6.1 </a:t>
            </a:r>
            <a:r>
              <a:rPr lang="zh-TW" altLang="en-US" dirty="0"/>
              <a:t>企業競爭優勢之特質 </a:t>
            </a:r>
            <a:r>
              <a:rPr lang="en-US" altLang="zh-TW" sz="2800" dirty="0"/>
              <a:t>(1/2)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678362"/>
          </a:xfrm>
        </p:spPr>
        <p:txBody>
          <a:bodyPr/>
          <a:lstStyle/>
          <a:p>
            <a:pPr>
              <a:lnSpc>
                <a:spcPct val="98000"/>
              </a:lnSpc>
              <a:spcBef>
                <a:spcPts val="600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策略定位經常需要多項競爭策略與優勢之支持：策略定位不是單靠某一種競爭優勢即可。</a:t>
            </a:r>
          </a:p>
          <a:p>
            <a:pPr>
              <a:lnSpc>
                <a:spcPct val="98000"/>
              </a:lnSpc>
              <a:spcBef>
                <a:spcPts val="600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競爭策略與競爭優勢：競爭策略是「手段」與「工具」，「優勢的建構」才真正對事業策略的成功有意義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8000"/>
              </a:lnSpc>
              <a:spcBef>
                <a:spcPts val="600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競爭優勢可以彼此強化而非互斥：許多競爭優勢仍有互補或是彼此強化的特質，善加的利用可以創造更高的競爭優勢，更加強化企業的策略定位。 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87883324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6.1 </a:t>
            </a:r>
            <a:r>
              <a:rPr lang="zh-TW" altLang="en-US"/>
              <a:t>企業競爭優勢之特質 </a:t>
            </a:r>
            <a:r>
              <a:rPr lang="en-US" altLang="zh-TW" sz="2800"/>
              <a:t>(2/2)</a:t>
            </a:r>
          </a:p>
        </p:txBody>
      </p:sp>
      <p:pic>
        <p:nvPicPr>
          <p:cNvPr id="25606" name="Picture 6" descr="圖06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71600"/>
            <a:ext cx="655320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1358572525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6.2 </a:t>
            </a:r>
            <a:r>
              <a:rPr lang="zh-TW" altLang="en-US" dirty="0"/>
              <a:t>低成本策略與優勢 </a:t>
            </a:r>
            <a:r>
              <a:rPr lang="en-US" altLang="zh-TW" sz="2800" dirty="0"/>
              <a:t>(1/2)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企業可以透過下列的方式建立低成本優勢，如圖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6-3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所示。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NO38\Desktop\書籍\投影片\MA421投影片(教學版)\圖\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304" y="3256721"/>
            <a:ext cx="4218465" cy="3237672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1379085532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6.2 </a:t>
            </a:r>
            <a:r>
              <a:rPr lang="zh-TW" altLang="en-US"/>
              <a:t>低成本策略與優勢 </a:t>
            </a:r>
            <a:r>
              <a:rPr lang="en-US" altLang="zh-TW" sz="2800"/>
              <a:t>(2/2)</a:t>
            </a:r>
          </a:p>
        </p:txBody>
      </p:sp>
      <p:pic>
        <p:nvPicPr>
          <p:cNvPr id="37892" name="Picture 4" descr="圖06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096000" cy="502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6.2.1 </a:t>
            </a:r>
            <a:r>
              <a:rPr lang="zh-TW" altLang="en-US" dirty="0"/>
              <a:t>低成本的經營模式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001000" cy="4525962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刪除不必要的活動或是降低活動服務的水準。</a:t>
            </a:r>
          </a:p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以更具效率方式執行某些活動。</a:t>
            </a:r>
          </a:p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創造活動之間有效率的連結。</a:t>
            </a:r>
          </a:p>
        </p:txBody>
      </p:sp>
      <p:pic>
        <p:nvPicPr>
          <p:cNvPr id="2050" name="Picture 2" descr="C:\Users\NO38\Desktop\書籍\投影片\MA421投影片(教學版)\圖\document_delete_1002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724400"/>
            <a:ext cx="1676400" cy="167640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6.2.2 </a:t>
            </a:r>
            <a:r>
              <a:rPr lang="zh-TW" altLang="en-US"/>
              <a:t>建立專業化優勢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採取專業化的經營模式，可能產生的第一種成本優勢是規模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經濟。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專業化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的第二項成本優勢，是發揮在經驗與知識的累積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效果</a:t>
            </a:r>
            <a:r>
              <a:rPr lang="zh-TW" altLang="en-US" dirty="0" smtClean="0"/>
              <a:t>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NO38\Desktop\書籍\投影片\MA421投影片(教學版)\圖\img_13_bplan_Q1_WS-Innovation-Plan_Class_top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30" r="4982" b="29933"/>
          <a:stretch/>
        </p:blipFill>
        <p:spPr bwMode="auto">
          <a:xfrm>
            <a:off x="6324600" y="3680791"/>
            <a:ext cx="2010624" cy="289560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6.2.3 </a:t>
            </a:r>
            <a:r>
              <a:rPr lang="zh-TW" altLang="en-US" dirty="0"/>
              <a:t>規模經濟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79248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企業因營運規模擴大所伴隨而來的效率提升，而最後反映在單位成本的降低，簡單來說就是「以量取勝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」。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其來自於：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分攤固定成本 ：企業的單位成本都可以隨營運規模增加而降低。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變動成本的降低 ：來自於較大的規模而使廠商使用較高分工程度，使得單位產出所需的時間及人力資源的投入可能明顯降低。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6.2.4 </a:t>
            </a:r>
            <a:r>
              <a:rPr lang="zh-TW" altLang="en-US"/>
              <a:t>學習曲線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153400" cy="4525962"/>
          </a:xfrm>
        </p:spPr>
        <p:txBody>
          <a:bodyPr/>
          <a:lstStyle/>
          <a:p>
            <a:pPr>
              <a:spcBef>
                <a:spcPts val="768"/>
              </a:spcBef>
              <a:buFontTx/>
              <a:buChar char="•"/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經驗曲線可以從以下途徑產生：</a:t>
            </a:r>
          </a:p>
          <a:p>
            <a:pPr lvl="1">
              <a:spcBef>
                <a:spcPts val="768"/>
              </a:spcBef>
            </a:pPr>
            <a:r>
              <a:rPr lang="zh-TW" altLang="en-US" dirty="0" smtClean="0"/>
              <a:t>經</a:t>
            </a:r>
            <a:r>
              <a:rPr lang="zh-TW" altLang="en-US" dirty="0"/>
              <a:t>學習而熟悉：隨著時間經過而增加，組織及相關的個人開始熟悉運作，經驗累積會使得成本降低、效率</a:t>
            </a:r>
            <a:r>
              <a:rPr lang="zh-TW" altLang="en-US" dirty="0" smtClean="0"/>
              <a:t>提升。</a:t>
            </a:r>
            <a:endParaRPr lang="en-US" altLang="zh-TW" dirty="0" smtClean="0"/>
          </a:p>
          <a:p>
            <a:pPr lvl="1">
              <a:spcBef>
                <a:spcPts val="768"/>
              </a:spcBef>
            </a:pPr>
            <a:r>
              <a:rPr lang="zh-TW" altLang="en-US" dirty="0" smtClean="0"/>
              <a:t>經熟悉而改良製成或產品設計：經過經驗累積，比較能發現一些有待改善之處</a:t>
            </a:r>
            <a:r>
              <a:rPr lang="zh-TW" altLang="en-US" dirty="0"/>
              <a:t>。</a:t>
            </a:r>
          </a:p>
        </p:txBody>
      </p:sp>
      <p:pic>
        <p:nvPicPr>
          <p:cNvPr id="4098" name="Picture 2" descr="C:\Users\NO38\Desktop\書籍\人力資源管理\小圖\已放\201208210444234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02" y="4724400"/>
            <a:ext cx="2370198" cy="16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6.2.5 </a:t>
            </a:r>
            <a:r>
              <a:rPr lang="zh-TW" altLang="en-US"/>
              <a:t>產品 </a:t>
            </a:r>
            <a:r>
              <a:rPr lang="en-US" altLang="zh-TW"/>
              <a:t>/ </a:t>
            </a:r>
            <a:r>
              <a:rPr lang="zh-TW" altLang="en-US"/>
              <a:t>服務重新改變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0772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包括以下幾種方式： 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使用更低成本的投入要素：在不大幅影響產品或服務重要功能的情況下，若是使用較便宜的投入要素，可以降低企業所需付出之</a:t>
            </a:r>
            <a:r>
              <a:rPr lang="zh-TW" altLang="en-US" dirty="0" smtClean="0"/>
              <a:t>成本</a:t>
            </a:r>
            <a:r>
              <a:rPr lang="zh-TW" altLang="en-US" dirty="0"/>
              <a:t>。</a:t>
            </a:r>
          </a:p>
          <a:p>
            <a:pPr lvl="1">
              <a:spcBef>
                <a:spcPts val="768"/>
              </a:spcBef>
            </a:pPr>
            <a:r>
              <a:rPr lang="zh-TW" altLang="en-US" dirty="0" smtClean="0"/>
              <a:t>簡化</a:t>
            </a:r>
            <a:r>
              <a:rPr lang="zh-TW" altLang="en-US" dirty="0"/>
              <a:t>或重新設計 ：透過簡化或重新設計達到降低成本之</a:t>
            </a:r>
            <a:r>
              <a:rPr lang="zh-TW" altLang="en-US" dirty="0" smtClean="0"/>
              <a:t>目的</a:t>
            </a:r>
            <a:r>
              <a:rPr lang="zh-TW" altLang="en-US" dirty="0"/>
              <a:t>。</a:t>
            </a:r>
          </a:p>
        </p:txBody>
      </p:sp>
      <p:pic>
        <p:nvPicPr>
          <p:cNvPr id="5122" name="Picture 2" descr="C:\Users\NO38\Desktop\書籍\投影片\MA421投影片(教學版)\圖\7968752_002550863000_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/>
        </p:blipFill>
        <p:spPr bwMode="auto">
          <a:xfrm>
            <a:off x="6400800" y="4728727"/>
            <a:ext cx="2133600" cy="1562722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93914985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 </a:t>
            </a:r>
            <a:r>
              <a:rPr lang="zh-TW" altLang="en-US" dirty="0"/>
              <a:t>差異化策略與優勢 </a:t>
            </a:r>
            <a:r>
              <a:rPr lang="en-US" altLang="zh-TW" sz="2800" dirty="0"/>
              <a:t>(1/2)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79248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差異化策略的意義為「企業所提供的產品與服務與其他競爭者是有差別的，而此差異為顧客所認知且被視為是有價值的，而且會進一步產生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偏好」。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圖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6-4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說明企業取得差異化優勢之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來源</a:t>
            </a:r>
            <a:r>
              <a:rPr lang="zh-TW" altLang="en-US" dirty="0"/>
              <a:t>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NO38\Desktop\書籍\投影片\MA421投影片(教學版)\圖\CompetitiveAdvant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953000"/>
            <a:ext cx="2878403" cy="157003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72831849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6.3 </a:t>
            </a:r>
            <a:r>
              <a:rPr lang="zh-TW" altLang="en-US"/>
              <a:t>差異化策略與優勢 </a:t>
            </a:r>
            <a:r>
              <a:rPr lang="en-US" altLang="zh-TW" sz="2800"/>
              <a:t>(2/2)</a:t>
            </a:r>
          </a:p>
        </p:txBody>
      </p:sp>
      <p:pic>
        <p:nvPicPr>
          <p:cNvPr id="26628" name="Picture 4" descr="圖06-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1229140"/>
            <a:ext cx="5218112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6.3.1 </a:t>
            </a:r>
            <a:r>
              <a:rPr lang="zh-TW" altLang="en-US" dirty="0"/>
              <a:t>優越設計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現今許多企業在生產製造技術上並無太大的差異，但是致勝的關鍵往往在於產品帶給消費者最初的印象。 </a:t>
            </a:r>
          </a:p>
        </p:txBody>
      </p:sp>
      <p:pic>
        <p:nvPicPr>
          <p:cNvPr id="1026" name="Picture 2" descr="C:\Users\NO38\Desktop\書籍\投影片\MA421投影片(教學版)\圖\20130831094816_9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958" y="3733800"/>
            <a:ext cx="4253842" cy="267933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609162"/>
            <a:ext cx="9144000" cy="1143000"/>
          </a:xfrm>
        </p:spPr>
        <p:txBody>
          <a:bodyPr/>
          <a:lstStyle/>
          <a:p>
            <a:r>
              <a:rPr lang="en-US" altLang="zh-TW" dirty="0"/>
              <a:t>6.3.2 </a:t>
            </a:r>
            <a:r>
              <a:rPr lang="zh-TW" altLang="en-US" dirty="0"/>
              <a:t>卓越技術導致獨特</a:t>
            </a:r>
            <a:r>
              <a:rPr lang="zh-TW" altLang="en-US" dirty="0" smtClean="0"/>
              <a:t>的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產品與</a:t>
            </a:r>
            <a:r>
              <a:rPr lang="zh-TW" altLang="en-US" dirty="0"/>
              <a:t>服務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36524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在技術與產品生命週期快速變動的時代，掌握的先進的技術可以說是競爭的基礎，因此對於企業而言，不斷地投入新世代技術之研發是保持領先地位的關鍵，並且可以對消費者形塑產業領導者之形象 。</a:t>
            </a:r>
          </a:p>
        </p:txBody>
      </p:sp>
      <p:pic>
        <p:nvPicPr>
          <p:cNvPr id="2050" name="Picture 2" descr="C:\Users\NO38\Desktop\書籍\投影片\MA421投影片(教學版)\圖\xin_5610102907502502451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74512"/>
            <a:ext cx="2057400" cy="1453896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6.3.3 </a:t>
            </a:r>
            <a:r>
              <a:rPr lang="zh-TW" altLang="en-US" dirty="0"/>
              <a:t>優異的品質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001000" cy="4525962"/>
          </a:xfrm>
        </p:spPr>
        <p:txBody>
          <a:bodyPr/>
          <a:lstStyle/>
          <a:p>
            <a:pPr>
              <a:spcBef>
                <a:spcPts val="768"/>
              </a:spcBef>
              <a:buFontTx/>
              <a:buChar char="•"/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好的品質有兩種概念：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好的品質是構成優異的功能或是服務水準之關鍵</a:t>
            </a:r>
            <a:r>
              <a:rPr lang="zh-TW" altLang="en-US" dirty="0" smtClean="0"/>
              <a:t>屬性。</a:t>
            </a:r>
            <a:endParaRPr lang="zh-TW" altLang="en-US" dirty="0"/>
          </a:p>
          <a:p>
            <a:pPr lvl="1">
              <a:spcBef>
                <a:spcPts val="768"/>
              </a:spcBef>
            </a:pPr>
            <a:r>
              <a:rPr lang="zh-TW" altLang="en-US" dirty="0"/>
              <a:t>好的品質必須具有</a:t>
            </a:r>
            <a:r>
              <a:rPr lang="zh-TW" altLang="en-US" dirty="0" smtClean="0"/>
              <a:t>穩定性。</a:t>
            </a:r>
            <a:endParaRPr lang="zh-TW" altLang="en-US" dirty="0"/>
          </a:p>
        </p:txBody>
      </p:sp>
      <p:pic>
        <p:nvPicPr>
          <p:cNvPr id="3074" name="Picture 2" descr="C:\Users\NO38\Desktop\書籍\人力資源管理\小圖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695868"/>
            <a:ext cx="2514600" cy="287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6.3.4 </a:t>
            </a:r>
            <a:r>
              <a:rPr lang="zh-TW" altLang="en-US"/>
              <a:t>獨特創新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1534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創新意味的競爭對手的產品或服務是「舊的」、「過時的」，而創新企業是「新的」、「領先的」。</a:t>
            </a:r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要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注意的是企業進行創新時必須擔負相當程度之風險，因為創新表示相對前所未有的觀念。 </a:t>
            </a:r>
          </a:p>
        </p:txBody>
      </p:sp>
      <p:pic>
        <p:nvPicPr>
          <p:cNvPr id="4098" name="Picture 2" descr="C:\Users\NO38\Desktop\書籍\投影片\MA421投影片(教學版)\圖\132194686_21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8" t="5199" r="11222" b="4846"/>
          <a:stretch/>
        </p:blipFill>
        <p:spPr bwMode="auto">
          <a:xfrm>
            <a:off x="5562600" y="4678017"/>
            <a:ext cx="2639611" cy="1838739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6.3.5 </a:t>
            </a:r>
            <a:r>
              <a:rPr lang="zh-TW" altLang="en-US"/>
              <a:t>品牌權益優勢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1534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品牌可以傳達許多訊息，例如產品定位、屬性、品質、形象、價格等，而消費者亦可以從其使用產品的品牌來傳達個人的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特質。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NO38\Desktop\書籍\投影片\MA421投影片(教學版)\圖\d469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38600"/>
            <a:ext cx="3467486" cy="230587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6.3.5.1 </a:t>
            </a:r>
            <a:r>
              <a:rPr lang="zh-TW" altLang="en-US" dirty="0"/>
              <a:t>品牌價值的利益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139288" cy="4525962"/>
          </a:xfrm>
        </p:spPr>
        <p:txBody>
          <a:bodyPr/>
          <a:lstStyle/>
          <a:p>
            <a:pPr>
              <a:spcBef>
                <a:spcPts val="768"/>
              </a:spcBef>
              <a:buFontTx/>
              <a:buChar char="•"/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高品牌權益為企業的一項重要資源，它為企業所帶來的差異化優勢包括：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提供消費者產品訊息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形象上的優勢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與競爭對手形成差異化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進行品牌延伸策略</a:t>
            </a:r>
          </a:p>
        </p:txBody>
      </p:sp>
      <p:pic>
        <p:nvPicPr>
          <p:cNvPr id="6146" name="Picture 2" descr="C:\Users\NO38\Desktop\書籍\人力資源管理\小圖\promotion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799" y="4598504"/>
            <a:ext cx="3338689" cy="173355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1124"/>
            <a:ext cx="8229600" cy="1143000"/>
          </a:xfrm>
        </p:spPr>
        <p:txBody>
          <a:bodyPr/>
          <a:lstStyle/>
          <a:p>
            <a:r>
              <a:rPr lang="en-US" altLang="zh-TW" dirty="0"/>
              <a:t>6.3.5.2 </a:t>
            </a:r>
            <a:r>
              <a:rPr lang="zh-TW" altLang="en-US" dirty="0"/>
              <a:t>品牌價值之建立─</a:t>
            </a:r>
            <a:br>
              <a:rPr lang="zh-TW" altLang="en-US" dirty="0"/>
            </a:br>
            <a:r>
              <a:rPr lang="zh-TW" altLang="en-US" dirty="0"/>
              <a:t>提升品牌權益 </a:t>
            </a:r>
            <a:r>
              <a:rPr lang="en-US" altLang="zh-TW" sz="2800" dirty="0"/>
              <a:t>(1/3)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68486"/>
            <a:ext cx="8382000" cy="4525962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圖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6-5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顯示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品牌權益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四大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要素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 marL="609600" indent="-609600"/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 descr="圖06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895600"/>
            <a:ext cx="7620000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8190"/>
            <a:ext cx="8229600" cy="1143000"/>
          </a:xfrm>
        </p:spPr>
        <p:txBody>
          <a:bodyPr/>
          <a:lstStyle/>
          <a:p>
            <a:r>
              <a:rPr lang="en-US" altLang="zh-TW" dirty="0"/>
              <a:t>6.3.5.2 </a:t>
            </a:r>
            <a:r>
              <a:rPr lang="zh-TW" altLang="en-US" dirty="0"/>
              <a:t>品牌價值之建立─</a:t>
            </a:r>
            <a:br>
              <a:rPr lang="zh-TW" altLang="en-US" dirty="0"/>
            </a:br>
            <a:r>
              <a:rPr lang="zh-TW" altLang="en-US" dirty="0"/>
              <a:t>提升品牌權益 </a:t>
            </a:r>
            <a:r>
              <a:rPr lang="en-US" altLang="zh-TW" sz="2800" dirty="0"/>
              <a:t>(2/3)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65552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知名度</a:t>
            </a:r>
          </a:p>
          <a:p>
            <a:pPr lvl="1">
              <a:spcBef>
                <a:spcPts val="768"/>
              </a:spcBef>
            </a:pPr>
            <a:r>
              <a:rPr lang="zh-TW" altLang="en-US" dirty="0"/>
              <a:t>提供顧客熟悉的</a:t>
            </a:r>
            <a:r>
              <a:rPr lang="zh-TW" altLang="en-US" dirty="0" smtClean="0"/>
              <a:t>感覺</a:t>
            </a:r>
            <a:endParaRPr lang="zh-TW" altLang="en-US" dirty="0"/>
          </a:p>
          <a:p>
            <a:pPr lvl="1">
              <a:spcBef>
                <a:spcPts val="768"/>
              </a:spcBef>
            </a:pPr>
            <a:r>
              <a:rPr lang="zh-TW" altLang="en-US" dirty="0"/>
              <a:t>象徵一種永續經營、高度</a:t>
            </a:r>
            <a:r>
              <a:rPr lang="zh-TW" altLang="en-US" dirty="0" smtClean="0"/>
              <a:t>承諾</a:t>
            </a:r>
            <a:endParaRPr lang="zh-TW" altLang="en-US" dirty="0"/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品質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認知：即顧客長期所認知到的品牌所代表的品質，即品質認知，這包括了產品品質及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服務。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68"/>
              </a:spcBef>
            </a:pPr>
            <a:endParaRPr lang="en-US" altLang="zh-TW" sz="2800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9989"/>
            <a:ext cx="8229600" cy="1143000"/>
          </a:xfrm>
        </p:spPr>
        <p:txBody>
          <a:bodyPr/>
          <a:lstStyle/>
          <a:p>
            <a:r>
              <a:rPr lang="en-US" altLang="zh-TW" dirty="0"/>
              <a:t>6.3.5.2 </a:t>
            </a:r>
            <a:r>
              <a:rPr lang="zh-TW" altLang="en-US" dirty="0"/>
              <a:t>品牌價值之建立─</a:t>
            </a:r>
            <a:br>
              <a:rPr lang="zh-TW" altLang="en-US" dirty="0"/>
            </a:br>
            <a:r>
              <a:rPr lang="zh-TW" altLang="en-US" dirty="0"/>
              <a:t>提升品牌權益</a:t>
            </a:r>
            <a:r>
              <a:rPr lang="zh-TW" altLang="en-US" sz="4000" dirty="0"/>
              <a:t> </a:t>
            </a:r>
            <a:r>
              <a:rPr lang="en-US" altLang="zh-TW" sz="2800" dirty="0"/>
              <a:t>(3/3)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65551"/>
            <a:ext cx="8229600" cy="4525963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品牌聯想：指在顧客印象中，與這個品牌直接或間接連結在一起的事物，例如迪士尼令人想起的是歡樂、兒童、米老鼠及其他卡通人物、溫馨的親子關係等。 </a:t>
            </a:r>
          </a:p>
          <a:p>
            <a:pPr>
              <a:spcBef>
                <a:spcPts val="600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忠誠度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：忠誠度高意謂著轉換品牌的可能性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低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 lvl="1">
              <a:spcBef>
                <a:spcPts val="600"/>
              </a:spcBef>
            </a:pPr>
            <a:r>
              <a:rPr lang="zh-TW" altLang="en-US" dirty="0"/>
              <a:t>較低的行銷支出</a:t>
            </a:r>
          </a:p>
          <a:p>
            <a:pPr lvl="1">
              <a:spcBef>
                <a:spcPts val="600"/>
              </a:spcBef>
            </a:pPr>
            <a:r>
              <a:rPr lang="zh-TW" altLang="en-US" dirty="0"/>
              <a:t>緩衝效果</a:t>
            </a:r>
          </a:p>
          <a:p>
            <a:pPr lvl="1">
              <a:spcBef>
                <a:spcPts val="600"/>
              </a:spcBef>
            </a:pPr>
            <a:r>
              <a:rPr lang="zh-TW" altLang="en-US" dirty="0"/>
              <a:t>形成進入或移動障礙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24" y="639324"/>
            <a:ext cx="8229600" cy="1143000"/>
          </a:xfrm>
        </p:spPr>
        <p:txBody>
          <a:bodyPr/>
          <a:lstStyle/>
          <a:p>
            <a:r>
              <a:rPr lang="en-US" altLang="zh-TW" dirty="0"/>
              <a:t>6.3.6 </a:t>
            </a:r>
            <a:r>
              <a:rPr lang="zh-TW" altLang="en-US" dirty="0"/>
              <a:t>顧客價值：整合性的服務</a:t>
            </a:r>
            <a:br>
              <a:rPr lang="zh-TW" altLang="en-US" dirty="0"/>
            </a:br>
            <a:r>
              <a:rPr lang="zh-TW" altLang="en-US" dirty="0"/>
              <a:t>與顧客關係管理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36524"/>
            <a:ext cx="81534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以顧客價值作為競爭優勢的來源，稱作「顧客價值優勢」。</a:t>
            </a:r>
          </a:p>
          <a:p>
            <a:pPr>
              <a:spcBef>
                <a:spcPts val="768"/>
              </a:spcBef>
            </a:pP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Kumar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提及「提升顧客的成果」就是提升顧客價值的最好做法，他強調「整合性」的重要性，也就是「全方位」考量顧客的所需，滿足顧客各方面的需求，企業建構與發展這些資源與能力，就可以成為競爭優勢之來源。 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6.3.6.1 </a:t>
            </a:r>
            <a:r>
              <a:rPr lang="zh-TW" altLang="en-US" dirty="0"/>
              <a:t>整合性的服務優勢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現今的消費者所需要的並不僅限於產品本身的優越性，更希望在相關的服務過程中上獲取更多的利益與滿足。</a:t>
            </a:r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企業可以提供顧客在購買產業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服務，以及使用這些產品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服務過程中，甚至是之後的所有利益，稱作「整合性的服務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」。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6.3.6.2 </a:t>
            </a:r>
            <a:r>
              <a:rPr lang="zh-TW" altLang="en-US"/>
              <a:t>顧客關係管理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79248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提升顧客價值可以透過「顧客關係管理</a:t>
            </a:r>
            <a:b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management, CRM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）」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加以了解。</a:t>
            </a:r>
          </a:p>
          <a:p>
            <a:pPr>
              <a:spcBef>
                <a:spcPts val="768"/>
              </a:spcBef>
            </a:pP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CRM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指的是以顧客為中心，利用多元的溝通與服務方式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提升企業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與顧客之間長期互惠的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關係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7170" name="Picture 2" descr="C:\Users\NO38\Desktop\書籍\投影片\MA421投影片(教學版)\圖\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961" y="4876800"/>
            <a:ext cx="2054639" cy="155733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54958977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6.4 </a:t>
            </a:r>
            <a:r>
              <a:rPr lang="zh-TW" altLang="en-US" dirty="0"/>
              <a:t>焦點集中策略與優勢</a:t>
            </a:r>
          </a:p>
        </p:txBody>
      </p:sp>
      <p:pic>
        <p:nvPicPr>
          <p:cNvPr id="21508" name="Picture 4" descr="圖06-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814513"/>
            <a:ext cx="8153400" cy="443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36654154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6.5 </a:t>
            </a:r>
            <a:r>
              <a:rPr lang="zh-TW" altLang="en-US"/>
              <a:t>創新與首動者優勢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創新與首動者優勢指的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是「企業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在所處產業中，率先推出一項新產品或採取一項與以往產業規範明顯不同的行動，而獲得的競爭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優勢。」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768"/>
              </a:spcBef>
            </a:pPr>
            <a:endParaRPr lang="zh-TW" altLang="en-US" dirty="0"/>
          </a:p>
          <a:p>
            <a:pPr>
              <a:lnSpc>
                <a:spcPct val="110000"/>
              </a:lnSpc>
              <a:spcBef>
                <a:spcPts val="768"/>
              </a:spcBef>
            </a:pPr>
            <a:endParaRPr lang="en-US" altLang="zh-TW" dirty="0"/>
          </a:p>
        </p:txBody>
      </p:sp>
      <p:pic>
        <p:nvPicPr>
          <p:cNvPr id="8194" name="Picture 2" descr="C:\Users\NO38\Desktop\書籍\投影片\MA421投影片(教學版)\圖\12063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51"/>
          <a:stretch/>
        </p:blipFill>
        <p:spPr bwMode="auto">
          <a:xfrm>
            <a:off x="881270" y="4141304"/>
            <a:ext cx="4130489" cy="236551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813022329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6.5.1 </a:t>
            </a:r>
            <a:r>
              <a:rPr lang="zh-TW" altLang="en-US" dirty="0"/>
              <a:t>創新首動者的優勢 </a:t>
            </a:r>
            <a:r>
              <a:rPr lang="en-US" altLang="zh-TW" sz="2800" dirty="0"/>
              <a:t>(1/3)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創新首動者優勢與劣勢之取捨，如圖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6-7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。</a:t>
            </a:r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6" name="Picture 4" descr="圖06-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2281913"/>
            <a:ext cx="6324600" cy="419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6.5.1 </a:t>
            </a:r>
            <a:r>
              <a:rPr lang="zh-TW" altLang="en-US" dirty="0"/>
              <a:t>創新首動者的優勢 </a:t>
            </a:r>
            <a:r>
              <a:rPr lang="en-US" altLang="zh-TW" sz="2800" dirty="0"/>
              <a:t>(2/3)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產品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服務、經營模式概念的先佔：容易在顧客心目中留下「最好」、「最專業」、「最領先」的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形象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10000"/>
              </a:lnSpc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對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稀少資源的先佔：若企業可以率先進入市場，就可以先佔這些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資源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10000"/>
              </a:lnSpc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建立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顧客認知與忠誠度：當顧客認為企業創新的的產品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服務可以滿足需求時，容易在顧客心目中留下深刻印象，進而建立忠誠度，提升再購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意願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10000"/>
              </a:lnSpc>
              <a:spcBef>
                <a:spcPts val="768"/>
              </a:spcBef>
            </a:pPr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6.5.1 </a:t>
            </a:r>
            <a:r>
              <a:rPr lang="zh-TW" altLang="en-US"/>
              <a:t>創新首動者的優勢 </a:t>
            </a:r>
            <a:r>
              <a:rPr lang="en-US" altLang="zh-TW" sz="2800"/>
              <a:t>(3/3)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0010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形塑消費習性與提高轉換成本：當轉換品牌需要成本時，創新首動者將因此而獲得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優勢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及早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建立規模經濟、學習曲線與累積市場營運經驗：創新首動者有最佳機會及早累積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生產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作業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經驗，以達成降低成本的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目的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endParaRPr lang="en-US" altLang="zh-TW" sz="2800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6.5.2 </a:t>
            </a:r>
            <a:r>
              <a:rPr lang="zh-TW" altLang="en-US" dirty="0"/>
              <a:t>創新首動者劣勢 </a:t>
            </a:r>
            <a:r>
              <a:rPr lang="en-US" altLang="zh-TW" sz="2800" dirty="0"/>
              <a:t>(</a:t>
            </a:r>
            <a:r>
              <a:rPr lang="en-US" altLang="zh-TW" sz="2800" dirty="0" smtClean="0"/>
              <a:t>1/3)</a:t>
            </a:r>
            <a:endParaRPr lang="en-US" altLang="zh-TW" sz="2800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pPr>
              <a:spcBef>
                <a:spcPts val="768"/>
              </a:spcBef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技術的不確定性：創新首動者所面臨的技術環境，經常是產品的產業規範尚未建立的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階段。</a:t>
            </a:r>
            <a:endParaRPr lang="en-US" altLang="zh-TW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68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市場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需求的不確定性：新產品失敗的主因之一是市場的接受程度低於原先所預估的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水準。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NO38\Desktop\書籍\投影片\MA421投影片(教學版)\圖\3b9afc42a93d96b30a684a85f0a84f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610100"/>
            <a:ext cx="1905000" cy="190500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6.5.2 </a:t>
            </a:r>
            <a:r>
              <a:rPr lang="zh-TW" altLang="en-US" dirty="0"/>
              <a:t>創新首動者劣勢 </a:t>
            </a:r>
            <a:r>
              <a:rPr lang="en-US" altLang="zh-TW" sz="2800" dirty="0"/>
              <a:t>(</a:t>
            </a:r>
            <a:r>
              <a:rPr lang="en-US" altLang="zh-TW" sz="2800" dirty="0" smtClean="0"/>
              <a:t>2/3)</a:t>
            </a:r>
            <a:endParaRPr lang="en-US" altLang="zh-TW" sz="28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077200" cy="452596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競爭者的模仿與青出於藍：模仿者可能省掉昂貴的研發費用，還可能站在創新首動者的基礎上，進行風險低、投資相對少的漸進式研發，而使產品功能、品質及價格都比原創新產品或經營模式更好。</a:t>
            </a:r>
          </a:p>
          <a:p>
            <a:pPr>
              <a:spcBef>
                <a:spcPts val="600"/>
              </a:spcBef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消費者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不熟悉之教育成本：消費者並不一定了解此新產品的特色與優點，此時創新首動者反而需要擔負「教育者」的責任，付出行銷成本教導消費者此項產品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服務的價值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所在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spcBef>
                <a:spcPts val="600"/>
              </a:spcBef>
            </a:pP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6.5.2 </a:t>
            </a:r>
            <a:r>
              <a:rPr lang="zh-TW" altLang="en-US" dirty="0"/>
              <a:t>創新首動者劣勢 </a:t>
            </a:r>
            <a:r>
              <a:rPr lang="en-US" altLang="zh-TW" sz="2800" dirty="0" smtClean="0"/>
              <a:t>(</a:t>
            </a:r>
            <a:r>
              <a:rPr lang="en-US" altLang="zh-TW" sz="2800" dirty="0"/>
              <a:t>3</a:t>
            </a:r>
            <a:r>
              <a:rPr lang="en-US" altLang="zh-TW" sz="2800" dirty="0" smtClean="0"/>
              <a:t>/3)</a:t>
            </a:r>
            <a:endParaRPr lang="en-US" altLang="zh-TW" sz="28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2000"/>
            <a:ext cx="8229600" cy="4525962"/>
          </a:xfrm>
        </p:spPr>
        <p:txBody>
          <a:bodyPr/>
          <a:lstStyle/>
          <a:p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錯誤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的產品定位：產品定位必須清楚界定目標顧客群及產品主要功能，定位錯誤會使創新價值大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打折扣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後續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資源不足：創新首動者推出第一代新產品後，可能面臨接下來龐大的研發及行銷支出，這不是他們能負擔的，在強大的競爭者進入該市場之後，只好拱手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讓位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42123656"/>
              </p:ext>
            </p:extLst>
          </p:nvPr>
        </p:nvGraphicFramePr>
        <p:xfrm>
          <a:off x="27766" y="-1265110"/>
          <a:ext cx="8201834" cy="3030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130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4270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lang="zh-TW" altLang="en-US" kern="0" dirty="0" smtClean="0">
                <a:latin typeface="華康粗黑體" panose="020B0709000000000000" pitchFamily="49" charset="-120"/>
                <a:ea typeface="華康粗黑體" panose="020B0709000000000000" pitchFamily="49" charset="-120"/>
              </a:rPr>
              <a:t>個案研討：</a:t>
            </a:r>
            <a:r>
              <a:rPr lang="en-US" altLang="zh-TW" kern="0" dirty="0" smtClean="0">
                <a:latin typeface="華康粗黑體" panose="020B0709000000000000" pitchFamily="49" charset="-120"/>
                <a:ea typeface="華康粗黑體" panose="020B0709000000000000" pitchFamily="49" charset="-120"/>
              </a:rPr>
              <a:t/>
            </a:r>
            <a:br>
              <a:rPr lang="en-US" altLang="zh-TW" kern="0" dirty="0" smtClean="0">
                <a:latin typeface="華康粗黑體" panose="020B0709000000000000" pitchFamily="49" charset="-120"/>
                <a:ea typeface="華康粗黑體" panose="020B0709000000000000" pitchFamily="49" charset="-120"/>
              </a:rPr>
            </a:br>
            <a:endParaRPr lang="zh-TW" altLang="en-US" kern="0" dirty="0">
              <a:latin typeface="華康中明體" panose="02020509000000000000" pitchFamily="49" charset="-120"/>
              <a:ea typeface="華康中明體" panose="02020509000000000000" pitchFamily="49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762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lang="zh-TW" altLang="en-US" sz="4000" dirty="0" smtClean="0">
                <a:latin typeface="華康中明體" panose="02020509000000000000" pitchFamily="49" charset="-120"/>
                <a:ea typeface="華康中明體" panose="02020509000000000000" pitchFamily="49" charset="-120"/>
              </a:rPr>
              <a:t>石二鍋賺錢的秘訣</a:t>
            </a:r>
            <a:endParaRPr lang="zh-TW" altLang="en-US" sz="4000" dirty="0">
              <a:latin typeface="華康中明體" panose="02020509000000000000" pitchFamily="49" charset="-120"/>
              <a:ea typeface="華康中明體" panose="02020509000000000000" pitchFamily="49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886" y="1772390"/>
            <a:ext cx="3354228" cy="46648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個案研討：問題討論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0850" indent="-450850"/>
            <a:r>
              <a:rPr lang="zh-TW" altLang="en-US" dirty="0"/>
              <a:t>石二鍋建立了哪些競爭優勢</a:t>
            </a:r>
            <a:r>
              <a:rPr lang="zh-TW" altLang="en-US" dirty="0" smtClean="0"/>
              <a:t>？</a:t>
            </a:r>
            <a:endParaRPr lang="en-US" altLang="zh-TW" dirty="0" smtClean="0"/>
          </a:p>
          <a:p>
            <a:pPr marL="450850" indent="-450850"/>
            <a:r>
              <a:rPr lang="zh-TW" altLang="en-US" dirty="0"/>
              <a:t>請說明石二鍋的品牌權益優勢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450850" indent="-450850"/>
            <a:r>
              <a:rPr lang="zh-TW" altLang="en-US" dirty="0"/>
              <a:t>石二鍋到底是採取了低成本的優勢還是差異化的優勢？試說明之。</a:t>
            </a:r>
          </a:p>
        </p:txBody>
      </p:sp>
    </p:spTree>
    <p:extLst>
      <p:ext uri="{BB962C8B-B14F-4D97-AF65-F5344CB8AC3E}">
        <p14:creationId xmlns:p14="http://schemas.microsoft.com/office/powerpoint/2010/main" val="108149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預設簡報設計">
  <a:themeElements>
    <a:clrScheme name="1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預設簡報設計">
      <a:majorFont>
        <a:latin typeface="Arial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第1章策略管理導論</Template>
  <TotalTime>617</TotalTime>
  <Words>2450</Words>
  <Application>Microsoft Office PowerPoint</Application>
  <PresentationFormat>如螢幕大小 (4:3)</PresentationFormat>
  <Paragraphs>265</Paragraphs>
  <Slides>36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37" baseType="lpstr">
      <vt:lpstr>1_預設簡報設計</vt:lpstr>
      <vt:lpstr>PowerPoint 簡報</vt:lpstr>
      <vt:lpstr>大綱</vt:lpstr>
      <vt:lpstr>PowerPoint 簡報</vt:lpstr>
      <vt:lpstr>6.1 企業競爭優勢之特質 (1/2)</vt:lpstr>
      <vt:lpstr>6.1 企業競爭優勢之特質 (2/2)</vt:lpstr>
      <vt:lpstr>6.2 低成本策略與優勢 (1/2)</vt:lpstr>
      <vt:lpstr>6.2 低成本策略與優勢 (2/2)</vt:lpstr>
      <vt:lpstr>6.2.1 低成本的經營模式</vt:lpstr>
      <vt:lpstr>6.2.2 建立專業化優勢</vt:lpstr>
      <vt:lpstr>6.2.3 規模經濟</vt:lpstr>
      <vt:lpstr>6.2.4 學習曲線</vt:lpstr>
      <vt:lpstr>6.2.5 產品 / 服務重新改變</vt:lpstr>
      <vt:lpstr>6.3 差異化策略與優勢 (1/2)</vt:lpstr>
      <vt:lpstr>6.3 差異化策略與優勢 (2/2)</vt:lpstr>
      <vt:lpstr>6.3.1 優越設計</vt:lpstr>
      <vt:lpstr>6.3.2 卓越技術導致獨特的 產品與服務</vt:lpstr>
      <vt:lpstr>6.3.3 優異的品質</vt:lpstr>
      <vt:lpstr>6.3.4 獨特創新</vt:lpstr>
      <vt:lpstr>6.3.5 品牌權益優勢</vt:lpstr>
      <vt:lpstr>6.3.5.1 品牌價值的利益</vt:lpstr>
      <vt:lpstr>6.3.5.2 品牌價值之建立─ 提升品牌權益 (1/3)</vt:lpstr>
      <vt:lpstr>6.3.5.2 品牌價值之建立─ 提升品牌權益 (2/3)</vt:lpstr>
      <vt:lpstr>6.3.5.2 品牌價值之建立─ 提升品牌權益 (3/3)</vt:lpstr>
      <vt:lpstr>6.3.6 顧客價值：整合性的服務 與顧客關係管理</vt:lpstr>
      <vt:lpstr>6.3.6.1 整合性的服務優勢</vt:lpstr>
      <vt:lpstr>6.3.6.2 顧客關係管理</vt:lpstr>
      <vt:lpstr>6.4 焦點集中策略與優勢</vt:lpstr>
      <vt:lpstr>6.5 創新與首動者優勢</vt:lpstr>
      <vt:lpstr>6.5.1 創新首動者的優勢 (1/3)</vt:lpstr>
      <vt:lpstr>6.5.1 創新首動者的優勢 (2/3)</vt:lpstr>
      <vt:lpstr>6.5.1 創新首動者的優勢 (3/3)</vt:lpstr>
      <vt:lpstr>6.5.2 創新首動者劣勢 (1/3)</vt:lpstr>
      <vt:lpstr>6.5.2 創新首動者劣勢 (2/3)</vt:lpstr>
      <vt:lpstr>6.5.2 創新首動者劣勢 (3/3)</vt:lpstr>
      <vt:lpstr>PowerPoint 簡報</vt:lpstr>
      <vt:lpstr>個案研討：問題討論</vt:lpstr>
    </vt:vector>
  </TitlesOfParts>
  <Company>FCMC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第6章 事業層級策略： 競爭優勢來源</dc:title>
  <dc:creator>NO.16</dc:creator>
  <cp:lastModifiedBy>NO38</cp:lastModifiedBy>
  <cp:revision>104</cp:revision>
  <dcterms:created xsi:type="dcterms:W3CDTF">2011-08-30T05:03:46Z</dcterms:created>
  <dcterms:modified xsi:type="dcterms:W3CDTF">2014-07-08T07:29:03Z</dcterms:modified>
</cp:coreProperties>
</file>